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9" r:id="rId3"/>
    <p:sldId id="261" r:id="rId4"/>
    <p:sldId id="268" r:id="rId5"/>
    <p:sldId id="264"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7F023-5B62-4F3C-959F-FB0F65D1CC86}"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6D035AB3-87DC-420C-BF83-464DAD3314A2}">
      <dgm:prSet phldrT="[Text]" custT="1"/>
      <dgm:spPr/>
      <dgm:t>
        <a:bodyPr/>
        <a:lstStyle/>
        <a:p>
          <a:r>
            <a:rPr lang="en-US" sz="1200" dirty="0" smtClean="0">
              <a:solidFill>
                <a:schemeClr val="tx1"/>
              </a:solidFill>
              <a:latin typeface="Lucida Calligraphy" panose="03010101010101010101" pitchFamily="66" charset="0"/>
            </a:rPr>
            <a:t>Principal- Prof. (Dr.) </a:t>
          </a:r>
          <a:r>
            <a:rPr lang="en-US" sz="1200" dirty="0" err="1" smtClean="0">
              <a:solidFill>
                <a:schemeClr val="tx1"/>
              </a:solidFill>
              <a:latin typeface="Lucida Calligraphy" panose="03010101010101010101" pitchFamily="66" charset="0"/>
            </a:rPr>
            <a:t>Nisha</a:t>
          </a:r>
          <a:r>
            <a:rPr lang="en-US" sz="1200" dirty="0" smtClean="0">
              <a:solidFill>
                <a:schemeClr val="tx1"/>
              </a:solidFill>
              <a:latin typeface="Lucida Calligraphy" panose="03010101010101010101" pitchFamily="66" charset="0"/>
            </a:rPr>
            <a:t> Aggarwal</a:t>
          </a:r>
        </a:p>
        <a:p>
          <a:r>
            <a:rPr lang="en-US" sz="1200" dirty="0" smtClean="0">
              <a:solidFill>
                <a:schemeClr val="tx1"/>
              </a:solidFill>
              <a:latin typeface="Lucida Calligraphy" panose="03010101010101010101" pitchFamily="66" charset="0"/>
            </a:rPr>
            <a:t>Chief Patron</a:t>
          </a:r>
          <a:endParaRPr lang="en-US" sz="1200" dirty="0">
            <a:solidFill>
              <a:schemeClr val="tx1"/>
            </a:solidFill>
          </a:endParaRPr>
        </a:p>
      </dgm:t>
    </dgm:pt>
    <dgm:pt modelId="{3E4F135A-CF6C-4DCF-AB87-E43C3318EEF0}" type="parTrans" cxnId="{D5996C6F-8F3D-4008-A1E1-09199D3A486E}">
      <dgm:prSet/>
      <dgm:spPr/>
      <dgm:t>
        <a:bodyPr/>
        <a:lstStyle/>
        <a:p>
          <a:endParaRPr lang="en-US" sz="1200"/>
        </a:p>
      </dgm:t>
    </dgm:pt>
    <dgm:pt modelId="{B21C175C-B2D7-43F7-8E7F-21C6AEF873B2}" type="sibTrans" cxnId="{D5996C6F-8F3D-4008-A1E1-09199D3A486E}">
      <dgm:prSet/>
      <dgm:spPr/>
      <dgm:t>
        <a:bodyPr/>
        <a:lstStyle/>
        <a:p>
          <a:endParaRPr lang="en-US" sz="1200"/>
        </a:p>
      </dgm:t>
    </dgm:pt>
    <dgm:pt modelId="{9838126D-AE6E-4A82-B8F7-44606C5A8409}">
      <dgm:prSet phldrT="[Text]" custT="1"/>
      <dgm:spPr/>
      <dgm:t>
        <a:bodyPr/>
        <a:lstStyle/>
        <a:p>
          <a:r>
            <a:rPr lang="en-US" sz="1200" dirty="0" err="1" smtClean="0">
              <a:solidFill>
                <a:schemeClr val="tx1"/>
              </a:solidFill>
              <a:latin typeface="Lucida Calligraphy" panose="03010101010101010101" pitchFamily="66" charset="0"/>
            </a:rPr>
            <a:t>Conener</a:t>
          </a:r>
          <a:r>
            <a:rPr lang="en-US" sz="1200" dirty="0" smtClean="0">
              <a:solidFill>
                <a:schemeClr val="tx1"/>
              </a:solidFill>
              <a:latin typeface="Lucida Calligraphy" panose="03010101010101010101" pitchFamily="66" charset="0"/>
            </a:rPr>
            <a:t>- Ms. </a:t>
          </a:r>
          <a:r>
            <a:rPr lang="en-US" sz="1200" dirty="0" err="1" smtClean="0">
              <a:solidFill>
                <a:schemeClr val="tx1"/>
              </a:solidFill>
              <a:latin typeface="Lucida Calligraphy" panose="03010101010101010101" pitchFamily="66" charset="0"/>
            </a:rPr>
            <a:t>Nirupinder</a:t>
          </a:r>
          <a:r>
            <a:rPr lang="en-US" sz="1200" dirty="0" smtClean="0">
              <a:solidFill>
                <a:schemeClr val="tx1"/>
              </a:solidFill>
              <a:latin typeface="Lucida Calligraphy" panose="03010101010101010101" pitchFamily="66" charset="0"/>
            </a:rPr>
            <a:t> Kaur</a:t>
          </a:r>
          <a:endParaRPr lang="en-US" sz="1200" dirty="0">
            <a:solidFill>
              <a:schemeClr val="tx1"/>
            </a:solidFill>
          </a:endParaRPr>
        </a:p>
      </dgm:t>
    </dgm:pt>
    <dgm:pt modelId="{8FE1DC2C-D594-4A50-8690-021D117609D9}" type="parTrans" cxnId="{0C390A79-20F6-4A13-9497-D16266E82F99}">
      <dgm:prSet/>
      <dgm:spPr/>
      <dgm:t>
        <a:bodyPr/>
        <a:lstStyle/>
        <a:p>
          <a:endParaRPr lang="en-US" sz="1200"/>
        </a:p>
      </dgm:t>
    </dgm:pt>
    <dgm:pt modelId="{461F6D62-2E51-4B90-8D1E-4725399F3EFD}" type="sibTrans" cxnId="{0C390A79-20F6-4A13-9497-D16266E82F99}">
      <dgm:prSet/>
      <dgm:spPr/>
      <dgm:t>
        <a:bodyPr/>
        <a:lstStyle/>
        <a:p>
          <a:endParaRPr lang="en-US" sz="1200"/>
        </a:p>
      </dgm:t>
    </dgm:pt>
    <dgm:pt modelId="{C6A9E7C5-5624-4552-8D27-AC66ABF6F73C}">
      <dgm:prSet phldrT="[Text]" custT="1"/>
      <dgm:spPr/>
      <dgm:t>
        <a:bodyPr/>
        <a:lstStyle/>
        <a:p>
          <a:r>
            <a:rPr lang="en-US" sz="1200" dirty="0" smtClean="0">
              <a:solidFill>
                <a:schemeClr val="tx1"/>
              </a:solidFill>
              <a:latin typeface="Lucida Calligraphy" panose="03010101010101010101" pitchFamily="66" charset="0"/>
            </a:rPr>
            <a:t>President- Mrs. </a:t>
          </a:r>
          <a:r>
            <a:rPr lang="en-US" sz="1200" dirty="0" err="1" smtClean="0">
              <a:solidFill>
                <a:schemeClr val="tx1"/>
              </a:solidFill>
              <a:latin typeface="Lucida Calligraphy" panose="03010101010101010101" pitchFamily="66" charset="0"/>
            </a:rPr>
            <a:t>Shilpa</a:t>
          </a:r>
          <a:r>
            <a:rPr lang="en-US" sz="1200" dirty="0" smtClean="0">
              <a:solidFill>
                <a:schemeClr val="tx1"/>
              </a:solidFill>
              <a:latin typeface="Lucida Calligraphy" panose="03010101010101010101" pitchFamily="66" charset="0"/>
            </a:rPr>
            <a:t> </a:t>
          </a:r>
          <a:r>
            <a:rPr lang="en-US" sz="1200" dirty="0" err="1" smtClean="0">
              <a:solidFill>
                <a:schemeClr val="tx1"/>
              </a:solidFill>
              <a:latin typeface="Lucida Calligraphy" panose="03010101010101010101" pitchFamily="66" charset="0"/>
            </a:rPr>
            <a:t>Singhal</a:t>
          </a:r>
          <a:r>
            <a:rPr lang="en-US" sz="1200" dirty="0" smtClean="0">
              <a:solidFill>
                <a:schemeClr val="tx1"/>
              </a:solidFill>
              <a:latin typeface="Lucida Calligraphy" panose="03010101010101010101" pitchFamily="66" charset="0"/>
            </a:rPr>
            <a:t> </a:t>
          </a:r>
          <a:endParaRPr lang="en-US" sz="1200" dirty="0">
            <a:solidFill>
              <a:schemeClr val="tx1"/>
            </a:solidFill>
          </a:endParaRPr>
        </a:p>
      </dgm:t>
    </dgm:pt>
    <dgm:pt modelId="{F9E9497E-C2D9-4CE7-A7BE-F11339D0B431}" type="parTrans" cxnId="{D2146094-052B-4380-B8CF-2B0EFE55FC83}">
      <dgm:prSet/>
      <dgm:spPr/>
      <dgm:t>
        <a:bodyPr/>
        <a:lstStyle/>
        <a:p>
          <a:endParaRPr lang="en-US" sz="1200"/>
        </a:p>
      </dgm:t>
    </dgm:pt>
    <dgm:pt modelId="{D4E35354-83AD-43BF-8ECB-2D4D17D123DE}" type="sibTrans" cxnId="{D2146094-052B-4380-B8CF-2B0EFE55FC83}">
      <dgm:prSet/>
      <dgm:spPr/>
      <dgm:t>
        <a:bodyPr/>
        <a:lstStyle/>
        <a:p>
          <a:endParaRPr lang="en-US" sz="1200"/>
        </a:p>
      </dgm:t>
    </dgm:pt>
    <dgm:pt modelId="{6EDE78E2-2DBE-48D7-9F04-69577E1372C2}">
      <dgm:prSet phldrT="[Text]" custT="1"/>
      <dgm:spPr/>
      <dgm:t>
        <a:bodyPr/>
        <a:lstStyle/>
        <a:p>
          <a:r>
            <a:rPr lang="en-US" sz="1200" dirty="0" smtClean="0">
              <a:solidFill>
                <a:schemeClr val="tx1"/>
              </a:solidFill>
              <a:latin typeface="Lucida Calligraphy" panose="03010101010101010101" pitchFamily="66" charset="0"/>
            </a:rPr>
            <a:t>Vice President- Dr. </a:t>
          </a:r>
          <a:r>
            <a:rPr lang="en-US" sz="1200" dirty="0" err="1" smtClean="0">
              <a:solidFill>
                <a:schemeClr val="tx1"/>
              </a:solidFill>
              <a:latin typeface="Lucida Calligraphy" panose="03010101010101010101" pitchFamily="66" charset="0"/>
            </a:rPr>
            <a:t>Divya</a:t>
          </a:r>
          <a:r>
            <a:rPr lang="en-US" sz="1200" dirty="0" smtClean="0">
              <a:solidFill>
                <a:schemeClr val="tx1"/>
              </a:solidFill>
              <a:latin typeface="Lucida Calligraphy" panose="03010101010101010101" pitchFamily="66" charset="0"/>
            </a:rPr>
            <a:t> Sharma</a:t>
          </a:r>
          <a:endParaRPr lang="en-US" sz="1200" dirty="0">
            <a:solidFill>
              <a:schemeClr val="tx1"/>
            </a:solidFill>
          </a:endParaRPr>
        </a:p>
      </dgm:t>
    </dgm:pt>
    <dgm:pt modelId="{5AF02629-05E5-4EA0-8381-B04B5AA66104}" type="parTrans" cxnId="{99C90596-0711-486A-9D56-4B964E47F989}">
      <dgm:prSet/>
      <dgm:spPr/>
      <dgm:t>
        <a:bodyPr/>
        <a:lstStyle/>
        <a:p>
          <a:endParaRPr lang="en-US" sz="1200"/>
        </a:p>
      </dgm:t>
    </dgm:pt>
    <dgm:pt modelId="{C0A7F4F3-A948-468D-8CB3-08D15CC24E99}" type="sibTrans" cxnId="{99C90596-0711-486A-9D56-4B964E47F989}">
      <dgm:prSet/>
      <dgm:spPr/>
      <dgm:t>
        <a:bodyPr/>
        <a:lstStyle/>
        <a:p>
          <a:endParaRPr lang="en-US" sz="1200"/>
        </a:p>
      </dgm:t>
    </dgm:pt>
    <dgm:pt modelId="{C9BBD474-8E52-4697-9624-0992660D50B9}">
      <dgm:prSet phldrT="[Text]" custT="1"/>
      <dgm:spPr/>
      <dgm:t>
        <a:bodyPr/>
        <a:lstStyle/>
        <a:p>
          <a:r>
            <a:rPr lang="en-US" sz="1200" dirty="0" smtClean="0">
              <a:solidFill>
                <a:schemeClr val="tx1"/>
              </a:solidFill>
              <a:latin typeface="Lucida Calligraphy" panose="03010101010101010101" pitchFamily="66" charset="0"/>
            </a:rPr>
            <a:t>Treasurer- Dr. </a:t>
          </a:r>
          <a:r>
            <a:rPr lang="en-US" sz="1200" dirty="0" err="1" smtClean="0">
              <a:solidFill>
                <a:schemeClr val="tx1"/>
              </a:solidFill>
              <a:latin typeface="Lucida Calligraphy" panose="03010101010101010101" pitchFamily="66" charset="0"/>
            </a:rPr>
            <a:t>Radha</a:t>
          </a:r>
          <a:r>
            <a:rPr lang="en-US" sz="1200" dirty="0" smtClean="0">
              <a:solidFill>
                <a:schemeClr val="tx1"/>
              </a:solidFill>
              <a:latin typeface="Lucida Calligraphy" panose="03010101010101010101" pitchFamily="66" charset="0"/>
            </a:rPr>
            <a:t> Chauhan</a:t>
          </a:r>
          <a:endParaRPr lang="en-US" sz="1200" dirty="0">
            <a:solidFill>
              <a:schemeClr val="tx1"/>
            </a:solidFill>
          </a:endParaRPr>
        </a:p>
      </dgm:t>
    </dgm:pt>
    <dgm:pt modelId="{12BCADEA-1E0C-42FB-83B7-23CBC9D5F015}" type="parTrans" cxnId="{BA1381F6-9999-4B42-BE3C-0BD752F0ADC2}">
      <dgm:prSet/>
      <dgm:spPr/>
      <dgm:t>
        <a:bodyPr/>
        <a:lstStyle/>
        <a:p>
          <a:endParaRPr lang="en-US" sz="1200"/>
        </a:p>
      </dgm:t>
    </dgm:pt>
    <dgm:pt modelId="{D164687A-074B-42B1-9278-5ABE4EBED5BC}" type="sibTrans" cxnId="{BA1381F6-9999-4B42-BE3C-0BD752F0ADC2}">
      <dgm:prSet/>
      <dgm:spPr/>
      <dgm:t>
        <a:bodyPr/>
        <a:lstStyle/>
        <a:p>
          <a:endParaRPr lang="en-US" sz="1200"/>
        </a:p>
      </dgm:t>
    </dgm:pt>
    <dgm:pt modelId="{666146D6-1390-4BE1-BAE7-D1BDB55251ED}">
      <dgm:prSet phldrT="[Text]" custT="1"/>
      <dgm:spPr/>
      <dgm:t>
        <a:bodyPr/>
        <a:lstStyle/>
        <a:p>
          <a:r>
            <a:rPr lang="en-US" sz="1200" dirty="0" smtClean="0">
              <a:solidFill>
                <a:schemeClr val="tx1"/>
              </a:solidFill>
              <a:latin typeface="Lucida Calligraphy" panose="03010101010101010101" pitchFamily="66" charset="0"/>
            </a:rPr>
            <a:t>Secretary- Dr. </a:t>
          </a:r>
          <a:r>
            <a:rPr lang="en-US" sz="1200" dirty="0" err="1" smtClean="0">
              <a:solidFill>
                <a:schemeClr val="tx1"/>
              </a:solidFill>
              <a:latin typeface="Lucida Calligraphy" panose="03010101010101010101" pitchFamily="66" charset="0"/>
            </a:rPr>
            <a:t>Sunaina</a:t>
          </a:r>
          <a:r>
            <a:rPr lang="en-US" sz="1200" dirty="0" smtClean="0">
              <a:solidFill>
                <a:schemeClr val="tx1"/>
              </a:solidFill>
              <a:latin typeface="Lucida Calligraphy" panose="03010101010101010101" pitchFamily="66" charset="0"/>
            </a:rPr>
            <a:t> </a:t>
          </a:r>
          <a:r>
            <a:rPr lang="en-US" sz="1200" dirty="0" err="1" smtClean="0">
              <a:solidFill>
                <a:schemeClr val="tx1"/>
              </a:solidFill>
              <a:latin typeface="Lucida Calligraphy" panose="03010101010101010101" pitchFamily="66" charset="0"/>
            </a:rPr>
            <a:t>Jaswal</a:t>
          </a:r>
          <a:endParaRPr lang="en-US" sz="1200" dirty="0">
            <a:solidFill>
              <a:schemeClr val="tx1"/>
            </a:solidFill>
          </a:endParaRPr>
        </a:p>
      </dgm:t>
    </dgm:pt>
    <dgm:pt modelId="{6C51F625-C7C7-4BA6-B4B2-9BF6CDF4C066}" type="parTrans" cxnId="{B155CBAF-A831-4983-A944-C7F74DD9D7E5}">
      <dgm:prSet/>
      <dgm:spPr/>
      <dgm:t>
        <a:bodyPr/>
        <a:lstStyle/>
        <a:p>
          <a:endParaRPr lang="en-US" sz="1200"/>
        </a:p>
      </dgm:t>
    </dgm:pt>
    <dgm:pt modelId="{71AAA2D6-8369-4973-B330-1AF82B06BF40}" type="sibTrans" cxnId="{B155CBAF-A831-4983-A944-C7F74DD9D7E5}">
      <dgm:prSet/>
      <dgm:spPr/>
      <dgm:t>
        <a:bodyPr/>
        <a:lstStyle/>
        <a:p>
          <a:endParaRPr lang="en-US" sz="1200"/>
        </a:p>
      </dgm:t>
    </dgm:pt>
    <dgm:pt modelId="{576AFADB-5CB9-4851-9F6F-F4C5FFAB0ECC}">
      <dgm:prSet phldrT="[Text]" custT="1"/>
      <dgm:spPr/>
      <dgm:t>
        <a:bodyPr/>
        <a:lstStyle/>
        <a:p>
          <a:r>
            <a:rPr lang="en-US" sz="1200" dirty="0" smtClean="0">
              <a:solidFill>
                <a:schemeClr val="tx1"/>
              </a:solidFill>
              <a:latin typeface="Lucida Calligraphy" panose="03010101010101010101" pitchFamily="66" charset="0"/>
            </a:rPr>
            <a:t>General Secretary- Dr. </a:t>
          </a:r>
          <a:r>
            <a:rPr lang="en-US" sz="1200" dirty="0" err="1" smtClean="0">
              <a:solidFill>
                <a:schemeClr val="tx1"/>
              </a:solidFill>
              <a:latin typeface="Lucida Calligraphy" panose="03010101010101010101" pitchFamily="66" charset="0"/>
            </a:rPr>
            <a:t>Nidhi</a:t>
          </a:r>
          <a:r>
            <a:rPr lang="en-US" sz="1200" dirty="0" smtClean="0">
              <a:solidFill>
                <a:schemeClr val="tx1"/>
              </a:solidFill>
              <a:latin typeface="Lucida Calligraphy" panose="03010101010101010101" pitchFamily="66" charset="0"/>
            </a:rPr>
            <a:t> Rana</a:t>
          </a:r>
          <a:endParaRPr lang="en-US" sz="1200" dirty="0">
            <a:solidFill>
              <a:schemeClr val="tx1"/>
            </a:solidFill>
          </a:endParaRPr>
        </a:p>
      </dgm:t>
    </dgm:pt>
    <dgm:pt modelId="{29690795-5B42-4B88-B34B-E4CF0BCA2C6E}" type="parTrans" cxnId="{3FAC61EF-489D-41E1-9D27-4CC95B8A75D4}">
      <dgm:prSet/>
      <dgm:spPr/>
      <dgm:t>
        <a:bodyPr/>
        <a:lstStyle/>
        <a:p>
          <a:endParaRPr lang="en-US" sz="1200"/>
        </a:p>
      </dgm:t>
    </dgm:pt>
    <dgm:pt modelId="{E347A131-49D3-41FA-9773-733DFAC4CD6A}" type="sibTrans" cxnId="{3FAC61EF-489D-41E1-9D27-4CC95B8A75D4}">
      <dgm:prSet/>
      <dgm:spPr/>
      <dgm:t>
        <a:bodyPr/>
        <a:lstStyle/>
        <a:p>
          <a:endParaRPr lang="en-US" sz="1200"/>
        </a:p>
      </dgm:t>
    </dgm:pt>
    <dgm:pt modelId="{C4783BF1-0FF4-446A-B56B-28B15EB42459}">
      <dgm:prSet phldrT="[Text]" custT="1"/>
      <dgm:spPr/>
      <dgm:t>
        <a:bodyPr/>
        <a:lstStyle/>
        <a:p>
          <a:r>
            <a:rPr lang="en-US" sz="1200" dirty="0" smtClean="0">
              <a:solidFill>
                <a:schemeClr val="tx1"/>
              </a:solidFill>
              <a:latin typeface="Lucida Calligraphy" panose="03010101010101010101" pitchFamily="66" charset="0"/>
            </a:rPr>
            <a:t>Organizing </a:t>
          </a:r>
          <a:r>
            <a:rPr lang="en-US" sz="1200" dirty="0" smtClean="0">
              <a:solidFill>
                <a:schemeClr val="tx1"/>
              </a:solidFill>
              <a:latin typeface="Lucida Calligraphy" panose="03010101010101010101" pitchFamily="66" charset="0"/>
            </a:rPr>
            <a:t>Secretary- Ms. </a:t>
          </a:r>
          <a:r>
            <a:rPr lang="en-US" sz="1200" dirty="0" err="1" smtClean="0">
              <a:solidFill>
                <a:schemeClr val="tx1"/>
              </a:solidFill>
              <a:latin typeface="Lucida Calligraphy" panose="03010101010101010101" pitchFamily="66" charset="0"/>
            </a:rPr>
            <a:t>Perismile</a:t>
          </a:r>
          <a:r>
            <a:rPr lang="en-US" sz="1200" dirty="0" smtClean="0">
              <a:solidFill>
                <a:schemeClr val="tx1"/>
              </a:solidFill>
              <a:latin typeface="Lucida Calligraphy" panose="03010101010101010101" pitchFamily="66" charset="0"/>
            </a:rPr>
            <a:t> Kaur</a:t>
          </a:r>
          <a:endParaRPr lang="en-US" sz="1200" dirty="0">
            <a:solidFill>
              <a:schemeClr val="tx1"/>
            </a:solidFill>
          </a:endParaRPr>
        </a:p>
      </dgm:t>
    </dgm:pt>
    <dgm:pt modelId="{802A5976-62C1-42F0-A9AE-6DBEC08516A9}" type="parTrans" cxnId="{856E0ED0-ED33-4A73-A29C-E3CD10982348}">
      <dgm:prSet/>
      <dgm:spPr/>
      <dgm:t>
        <a:bodyPr/>
        <a:lstStyle/>
        <a:p>
          <a:endParaRPr lang="en-US" sz="1200"/>
        </a:p>
      </dgm:t>
    </dgm:pt>
    <dgm:pt modelId="{69C1F0A6-0F82-4D42-988E-76C643E7EB91}" type="sibTrans" cxnId="{856E0ED0-ED33-4A73-A29C-E3CD10982348}">
      <dgm:prSet/>
      <dgm:spPr/>
      <dgm:t>
        <a:bodyPr/>
        <a:lstStyle/>
        <a:p>
          <a:endParaRPr lang="en-US" sz="1200"/>
        </a:p>
      </dgm:t>
    </dgm:pt>
    <dgm:pt modelId="{7C6AC5FC-8440-41DF-9DE1-2F124FE796E1}" type="pres">
      <dgm:prSet presAssocID="{6BC7F023-5B62-4F3C-959F-FB0F65D1CC86}" presName="Name0" presStyleCnt="0">
        <dgm:presLayoutVars>
          <dgm:dir/>
          <dgm:resizeHandles val="exact"/>
        </dgm:presLayoutVars>
      </dgm:prSet>
      <dgm:spPr/>
      <dgm:t>
        <a:bodyPr/>
        <a:lstStyle/>
        <a:p>
          <a:endParaRPr lang="en-US"/>
        </a:p>
      </dgm:t>
    </dgm:pt>
    <dgm:pt modelId="{FF033E73-09E8-44B3-A59D-BD2FEB886ECA}" type="pres">
      <dgm:prSet presAssocID="{6BC7F023-5B62-4F3C-959F-FB0F65D1CC86}" presName="bkgdShp" presStyleLbl="alignAccFollowNode1" presStyleIdx="0" presStyleCnt="1"/>
      <dgm:spPr/>
    </dgm:pt>
    <dgm:pt modelId="{0D9E9E58-22C0-4555-AB98-23F2A2A9C810}" type="pres">
      <dgm:prSet presAssocID="{6BC7F023-5B62-4F3C-959F-FB0F65D1CC86}" presName="linComp" presStyleCnt="0"/>
      <dgm:spPr/>
    </dgm:pt>
    <dgm:pt modelId="{0D0C6081-C8B3-4145-901B-A9203C833D7D}" type="pres">
      <dgm:prSet presAssocID="{6D035AB3-87DC-420C-BF83-464DAD3314A2}" presName="compNode" presStyleCnt="0"/>
      <dgm:spPr/>
    </dgm:pt>
    <dgm:pt modelId="{E425C82C-5616-46AB-8905-5BE1507920CE}" type="pres">
      <dgm:prSet presAssocID="{6D035AB3-87DC-420C-BF83-464DAD3314A2}" presName="node" presStyleLbl="node1" presStyleIdx="0" presStyleCnt="8" custScaleX="128047" custScaleY="76319">
        <dgm:presLayoutVars>
          <dgm:bulletEnabled val="1"/>
        </dgm:presLayoutVars>
      </dgm:prSet>
      <dgm:spPr/>
      <dgm:t>
        <a:bodyPr/>
        <a:lstStyle/>
        <a:p>
          <a:endParaRPr lang="en-US"/>
        </a:p>
      </dgm:t>
    </dgm:pt>
    <dgm:pt modelId="{87BEA4D9-4D12-48C7-BCEA-5112072A881C}" type="pres">
      <dgm:prSet presAssocID="{6D035AB3-87DC-420C-BF83-464DAD3314A2}" presName="invisiNode" presStyleLbl="node1" presStyleIdx="0" presStyleCnt="8"/>
      <dgm:spPr/>
    </dgm:pt>
    <dgm:pt modelId="{50A41C14-27E7-4326-868F-0AAF13B122C6}" type="pres">
      <dgm:prSet presAssocID="{6D035AB3-87DC-420C-BF83-464DAD3314A2}" presName="imagNode" presStyleLbl="f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E3E693D-EB4F-47D3-B48E-F21439C97583}" type="pres">
      <dgm:prSet presAssocID="{B21C175C-B2D7-43F7-8E7F-21C6AEF873B2}" presName="sibTrans" presStyleLbl="sibTrans2D1" presStyleIdx="0" presStyleCnt="0"/>
      <dgm:spPr/>
      <dgm:t>
        <a:bodyPr/>
        <a:lstStyle/>
        <a:p>
          <a:endParaRPr lang="en-US"/>
        </a:p>
      </dgm:t>
    </dgm:pt>
    <dgm:pt modelId="{324358D0-DB57-4532-B6F1-E280DE9AD4C2}" type="pres">
      <dgm:prSet presAssocID="{9838126D-AE6E-4A82-B8F7-44606C5A8409}" presName="compNode" presStyleCnt="0"/>
      <dgm:spPr/>
    </dgm:pt>
    <dgm:pt modelId="{9312BE6B-12E3-45D2-8C2E-285FD1651D16}" type="pres">
      <dgm:prSet presAssocID="{9838126D-AE6E-4A82-B8F7-44606C5A8409}" presName="node" presStyleLbl="node1" presStyleIdx="1" presStyleCnt="8" custScaleX="129378" custScaleY="76276" custLinFactNeighborX="-376" custLinFactNeighborY="-1395">
        <dgm:presLayoutVars>
          <dgm:bulletEnabled val="1"/>
        </dgm:presLayoutVars>
      </dgm:prSet>
      <dgm:spPr/>
      <dgm:t>
        <a:bodyPr/>
        <a:lstStyle/>
        <a:p>
          <a:endParaRPr lang="en-US"/>
        </a:p>
      </dgm:t>
    </dgm:pt>
    <dgm:pt modelId="{BD82482A-F608-49FD-8B95-8AC11559154C}" type="pres">
      <dgm:prSet presAssocID="{9838126D-AE6E-4A82-B8F7-44606C5A8409}" presName="invisiNode" presStyleLbl="node1" presStyleIdx="1" presStyleCnt="8"/>
      <dgm:spPr/>
    </dgm:pt>
    <dgm:pt modelId="{050CB12B-74C5-4829-AA5A-02C8D536C02F}" type="pres">
      <dgm:prSet presAssocID="{9838126D-AE6E-4A82-B8F7-44606C5A8409}" presName="imagNode" presStyleLbl="f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64D30603-1AF5-4ABB-BD0F-6E726950BF88}" type="pres">
      <dgm:prSet presAssocID="{461F6D62-2E51-4B90-8D1E-4725399F3EFD}" presName="sibTrans" presStyleLbl="sibTrans2D1" presStyleIdx="0" presStyleCnt="0"/>
      <dgm:spPr/>
      <dgm:t>
        <a:bodyPr/>
        <a:lstStyle/>
        <a:p>
          <a:endParaRPr lang="en-US"/>
        </a:p>
      </dgm:t>
    </dgm:pt>
    <dgm:pt modelId="{AD96B58D-3C18-41BD-83E4-79E8C29E71BD}" type="pres">
      <dgm:prSet presAssocID="{C6A9E7C5-5624-4552-8D27-AC66ABF6F73C}" presName="compNode" presStyleCnt="0"/>
      <dgm:spPr/>
    </dgm:pt>
    <dgm:pt modelId="{6E7C1360-A7A5-4E6E-ACC8-91F7A6402A34}" type="pres">
      <dgm:prSet presAssocID="{C6A9E7C5-5624-4552-8D27-AC66ABF6F73C}" presName="node" presStyleLbl="node1" presStyleIdx="2" presStyleCnt="8" custScaleX="142607" custScaleY="76276">
        <dgm:presLayoutVars>
          <dgm:bulletEnabled val="1"/>
        </dgm:presLayoutVars>
      </dgm:prSet>
      <dgm:spPr/>
      <dgm:t>
        <a:bodyPr/>
        <a:lstStyle/>
        <a:p>
          <a:endParaRPr lang="en-US"/>
        </a:p>
      </dgm:t>
    </dgm:pt>
    <dgm:pt modelId="{0F0553EC-5D53-4E3D-BB26-96828411B6B3}" type="pres">
      <dgm:prSet presAssocID="{C6A9E7C5-5624-4552-8D27-AC66ABF6F73C}" presName="invisiNode" presStyleLbl="node1" presStyleIdx="2" presStyleCnt="8"/>
      <dgm:spPr/>
    </dgm:pt>
    <dgm:pt modelId="{4075F810-CF9B-4A5E-B723-EEC946DCB619}" type="pres">
      <dgm:prSet presAssocID="{C6A9E7C5-5624-4552-8D27-AC66ABF6F73C}" presName="imagNode" presStyleLbl="fgImgPlac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86A1E2B4-5D1E-40D9-A39D-1EAFF9075F3A}" type="pres">
      <dgm:prSet presAssocID="{D4E35354-83AD-43BF-8ECB-2D4D17D123DE}" presName="sibTrans" presStyleLbl="sibTrans2D1" presStyleIdx="0" presStyleCnt="0"/>
      <dgm:spPr/>
      <dgm:t>
        <a:bodyPr/>
        <a:lstStyle/>
        <a:p>
          <a:endParaRPr lang="en-US"/>
        </a:p>
      </dgm:t>
    </dgm:pt>
    <dgm:pt modelId="{2A797D42-B75F-4C61-8AEC-FD676CC3CAB8}" type="pres">
      <dgm:prSet presAssocID="{6EDE78E2-2DBE-48D7-9F04-69577E1372C2}" presName="compNode" presStyleCnt="0"/>
      <dgm:spPr/>
    </dgm:pt>
    <dgm:pt modelId="{94F9B224-652A-4125-97F3-7163DE710964}" type="pres">
      <dgm:prSet presAssocID="{6EDE78E2-2DBE-48D7-9F04-69577E1372C2}" presName="node" presStyleLbl="node1" presStyleIdx="3" presStyleCnt="8" custScaleX="125645" custScaleY="76276">
        <dgm:presLayoutVars>
          <dgm:bulletEnabled val="1"/>
        </dgm:presLayoutVars>
      </dgm:prSet>
      <dgm:spPr/>
      <dgm:t>
        <a:bodyPr/>
        <a:lstStyle/>
        <a:p>
          <a:endParaRPr lang="en-US"/>
        </a:p>
      </dgm:t>
    </dgm:pt>
    <dgm:pt modelId="{163A4793-2565-4859-BD69-7427A9CAFED2}" type="pres">
      <dgm:prSet presAssocID="{6EDE78E2-2DBE-48D7-9F04-69577E1372C2}" presName="invisiNode" presStyleLbl="node1" presStyleIdx="3" presStyleCnt="8"/>
      <dgm:spPr/>
    </dgm:pt>
    <dgm:pt modelId="{ED208D96-EE2B-469B-BF7F-BB1BA6BCE4DE}" type="pres">
      <dgm:prSet presAssocID="{6EDE78E2-2DBE-48D7-9F04-69577E1372C2}" presName="imagNode" presStyleLbl="fgImgPlac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F9A2BF27-F4F3-4208-98D8-AE36C4111D3D}" type="pres">
      <dgm:prSet presAssocID="{C0A7F4F3-A948-468D-8CB3-08D15CC24E99}" presName="sibTrans" presStyleLbl="sibTrans2D1" presStyleIdx="0" presStyleCnt="0"/>
      <dgm:spPr/>
      <dgm:t>
        <a:bodyPr/>
        <a:lstStyle/>
        <a:p>
          <a:endParaRPr lang="en-US"/>
        </a:p>
      </dgm:t>
    </dgm:pt>
    <dgm:pt modelId="{C3F8A7A2-98DB-4502-9111-DD846DF64315}" type="pres">
      <dgm:prSet presAssocID="{C9BBD474-8E52-4697-9624-0992660D50B9}" presName="compNode" presStyleCnt="0"/>
      <dgm:spPr/>
    </dgm:pt>
    <dgm:pt modelId="{917690E7-D3AC-4665-92A6-11EF7C3B0585}" type="pres">
      <dgm:prSet presAssocID="{C9BBD474-8E52-4697-9624-0992660D50B9}" presName="node" presStyleLbl="node1" presStyleIdx="4" presStyleCnt="8" custScaleX="129236" custScaleY="76276">
        <dgm:presLayoutVars>
          <dgm:bulletEnabled val="1"/>
        </dgm:presLayoutVars>
      </dgm:prSet>
      <dgm:spPr/>
      <dgm:t>
        <a:bodyPr/>
        <a:lstStyle/>
        <a:p>
          <a:endParaRPr lang="en-US"/>
        </a:p>
      </dgm:t>
    </dgm:pt>
    <dgm:pt modelId="{E2F4DE65-3EC1-49E2-9458-5B489863CAF1}" type="pres">
      <dgm:prSet presAssocID="{C9BBD474-8E52-4697-9624-0992660D50B9}" presName="invisiNode" presStyleLbl="node1" presStyleIdx="4" presStyleCnt="8"/>
      <dgm:spPr/>
    </dgm:pt>
    <dgm:pt modelId="{2975590C-A0F5-48F6-88E7-C6119EE2923D}" type="pres">
      <dgm:prSet presAssocID="{C9BBD474-8E52-4697-9624-0992660D50B9}" presName="imagNode"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dgm:spPr>
    </dgm:pt>
    <dgm:pt modelId="{0208948A-669F-4F71-AB02-2070594C34A0}" type="pres">
      <dgm:prSet presAssocID="{D164687A-074B-42B1-9278-5ABE4EBED5BC}" presName="sibTrans" presStyleLbl="sibTrans2D1" presStyleIdx="0" presStyleCnt="0"/>
      <dgm:spPr/>
      <dgm:t>
        <a:bodyPr/>
        <a:lstStyle/>
        <a:p>
          <a:endParaRPr lang="en-US"/>
        </a:p>
      </dgm:t>
    </dgm:pt>
    <dgm:pt modelId="{67596943-51F5-454C-9ECD-AEDC384930E8}" type="pres">
      <dgm:prSet presAssocID="{666146D6-1390-4BE1-BAE7-D1BDB55251ED}" presName="compNode" presStyleCnt="0"/>
      <dgm:spPr/>
    </dgm:pt>
    <dgm:pt modelId="{DF64A011-0A32-4B45-8B91-8BEBC5BCB9D2}" type="pres">
      <dgm:prSet presAssocID="{666146D6-1390-4BE1-BAE7-D1BDB55251ED}" presName="node" presStyleLbl="node1" presStyleIdx="5" presStyleCnt="8" custScaleX="112051" custScaleY="76276">
        <dgm:presLayoutVars>
          <dgm:bulletEnabled val="1"/>
        </dgm:presLayoutVars>
      </dgm:prSet>
      <dgm:spPr/>
      <dgm:t>
        <a:bodyPr/>
        <a:lstStyle/>
        <a:p>
          <a:endParaRPr lang="en-US"/>
        </a:p>
      </dgm:t>
    </dgm:pt>
    <dgm:pt modelId="{A51510D4-4A00-4B09-A28D-4D6932EF7D9B}" type="pres">
      <dgm:prSet presAssocID="{666146D6-1390-4BE1-BAE7-D1BDB55251ED}" presName="invisiNode" presStyleLbl="node1" presStyleIdx="5" presStyleCnt="8"/>
      <dgm:spPr/>
    </dgm:pt>
    <dgm:pt modelId="{C57DCBD3-B171-46B1-BF4E-9E78DEA09A0C}" type="pres">
      <dgm:prSet presAssocID="{666146D6-1390-4BE1-BAE7-D1BDB55251ED}"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1D4F1BDE-F9F7-411C-B11D-00081A88F277}" type="pres">
      <dgm:prSet presAssocID="{71AAA2D6-8369-4973-B330-1AF82B06BF40}" presName="sibTrans" presStyleLbl="sibTrans2D1" presStyleIdx="0" presStyleCnt="0"/>
      <dgm:spPr/>
      <dgm:t>
        <a:bodyPr/>
        <a:lstStyle/>
        <a:p>
          <a:endParaRPr lang="en-US"/>
        </a:p>
      </dgm:t>
    </dgm:pt>
    <dgm:pt modelId="{F4A7549C-FA41-4497-9C4F-008800303CDF}" type="pres">
      <dgm:prSet presAssocID="{576AFADB-5CB9-4851-9F6F-F4C5FFAB0ECC}" presName="compNode" presStyleCnt="0"/>
      <dgm:spPr/>
    </dgm:pt>
    <dgm:pt modelId="{3495F01A-AA4C-470B-B581-D40F9B770612}" type="pres">
      <dgm:prSet presAssocID="{576AFADB-5CB9-4851-9F6F-F4C5FFAB0ECC}" presName="node" presStyleLbl="node1" presStyleIdx="6" presStyleCnt="8" custScaleX="141485" custScaleY="76276">
        <dgm:presLayoutVars>
          <dgm:bulletEnabled val="1"/>
        </dgm:presLayoutVars>
      </dgm:prSet>
      <dgm:spPr/>
      <dgm:t>
        <a:bodyPr/>
        <a:lstStyle/>
        <a:p>
          <a:endParaRPr lang="en-US"/>
        </a:p>
      </dgm:t>
    </dgm:pt>
    <dgm:pt modelId="{D18E93D1-FC9E-4B28-941C-F291A97D2887}" type="pres">
      <dgm:prSet presAssocID="{576AFADB-5CB9-4851-9F6F-F4C5FFAB0ECC}" presName="invisiNode" presStyleLbl="node1" presStyleIdx="6" presStyleCnt="8"/>
      <dgm:spPr/>
    </dgm:pt>
    <dgm:pt modelId="{2520B49B-DD0F-49AB-9A0C-7F299C803135}" type="pres">
      <dgm:prSet presAssocID="{576AFADB-5CB9-4851-9F6F-F4C5FFAB0ECC}"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dgm:spPr>
    </dgm:pt>
    <dgm:pt modelId="{143E08C2-EE44-4BD8-8CEF-7CCE1A437A4F}" type="pres">
      <dgm:prSet presAssocID="{E347A131-49D3-41FA-9773-733DFAC4CD6A}" presName="sibTrans" presStyleLbl="sibTrans2D1" presStyleIdx="0" presStyleCnt="0"/>
      <dgm:spPr/>
      <dgm:t>
        <a:bodyPr/>
        <a:lstStyle/>
        <a:p>
          <a:endParaRPr lang="en-US"/>
        </a:p>
      </dgm:t>
    </dgm:pt>
    <dgm:pt modelId="{1927AAA8-8A18-463F-A09F-2E2465EA58E2}" type="pres">
      <dgm:prSet presAssocID="{C4783BF1-0FF4-446A-B56B-28B15EB42459}" presName="compNode" presStyleCnt="0"/>
      <dgm:spPr/>
    </dgm:pt>
    <dgm:pt modelId="{E6045D57-A5FC-441D-BE66-326ED659F6A5}" type="pres">
      <dgm:prSet presAssocID="{C4783BF1-0FF4-446A-B56B-28B15EB42459}" presName="node" presStyleLbl="node1" presStyleIdx="7" presStyleCnt="8" custScaleX="172462" custScaleY="76276">
        <dgm:presLayoutVars>
          <dgm:bulletEnabled val="1"/>
        </dgm:presLayoutVars>
      </dgm:prSet>
      <dgm:spPr/>
      <dgm:t>
        <a:bodyPr/>
        <a:lstStyle/>
        <a:p>
          <a:endParaRPr lang="en-US"/>
        </a:p>
      </dgm:t>
    </dgm:pt>
    <dgm:pt modelId="{39392BF3-FB74-4444-8797-2B156B847423}" type="pres">
      <dgm:prSet presAssocID="{C4783BF1-0FF4-446A-B56B-28B15EB42459}" presName="invisiNode" presStyleLbl="node1" presStyleIdx="7" presStyleCnt="8"/>
      <dgm:spPr/>
    </dgm:pt>
    <dgm:pt modelId="{6F4AF59E-495C-4244-AD9C-F024BA3255A7}" type="pres">
      <dgm:prSet presAssocID="{C4783BF1-0FF4-446A-B56B-28B15EB42459}" presName="imagNode" presStyleLbl="fgImgPlace1" presStyleIdx="7" presStyleCnt="8" custLinFactNeighborX="242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12000" b="-12000"/>
          </a:stretch>
        </a:blipFill>
      </dgm:spPr>
      <dgm:t>
        <a:bodyPr/>
        <a:lstStyle/>
        <a:p>
          <a:endParaRPr lang="en-US"/>
        </a:p>
      </dgm:t>
    </dgm:pt>
  </dgm:ptLst>
  <dgm:cxnLst>
    <dgm:cxn modelId="{B900A80D-81FB-4CBA-96C6-51820834E7A5}" type="presOf" srcId="{E347A131-49D3-41FA-9773-733DFAC4CD6A}" destId="{143E08C2-EE44-4BD8-8CEF-7CCE1A437A4F}" srcOrd="0" destOrd="0" presId="urn:microsoft.com/office/officeart/2005/8/layout/pList2"/>
    <dgm:cxn modelId="{1E8072E0-C5D3-4F1C-A1BA-5BD9663164E2}" type="presOf" srcId="{B21C175C-B2D7-43F7-8E7F-21C6AEF873B2}" destId="{EE3E693D-EB4F-47D3-B48E-F21439C97583}" srcOrd="0" destOrd="0" presId="urn:microsoft.com/office/officeart/2005/8/layout/pList2"/>
    <dgm:cxn modelId="{EAE23CDC-EA5C-4C91-861B-EF264F3A6F7E}" type="presOf" srcId="{6BC7F023-5B62-4F3C-959F-FB0F65D1CC86}" destId="{7C6AC5FC-8440-41DF-9DE1-2F124FE796E1}" srcOrd="0" destOrd="0" presId="urn:microsoft.com/office/officeart/2005/8/layout/pList2"/>
    <dgm:cxn modelId="{20F4F3BA-C98F-4E63-9E17-8C494A28ECF0}" type="presOf" srcId="{C0A7F4F3-A948-468D-8CB3-08D15CC24E99}" destId="{F9A2BF27-F4F3-4208-98D8-AE36C4111D3D}" srcOrd="0" destOrd="0" presId="urn:microsoft.com/office/officeart/2005/8/layout/pList2"/>
    <dgm:cxn modelId="{34FFB29C-5214-4E7A-9BA0-F6C4BB7F9F52}" type="presOf" srcId="{666146D6-1390-4BE1-BAE7-D1BDB55251ED}" destId="{DF64A011-0A32-4B45-8B91-8BEBC5BCB9D2}" srcOrd="0" destOrd="0" presId="urn:microsoft.com/office/officeart/2005/8/layout/pList2"/>
    <dgm:cxn modelId="{BA1381F6-9999-4B42-BE3C-0BD752F0ADC2}" srcId="{6BC7F023-5B62-4F3C-959F-FB0F65D1CC86}" destId="{C9BBD474-8E52-4697-9624-0992660D50B9}" srcOrd="4" destOrd="0" parTransId="{12BCADEA-1E0C-42FB-83B7-23CBC9D5F015}" sibTransId="{D164687A-074B-42B1-9278-5ABE4EBED5BC}"/>
    <dgm:cxn modelId="{D5996C6F-8F3D-4008-A1E1-09199D3A486E}" srcId="{6BC7F023-5B62-4F3C-959F-FB0F65D1CC86}" destId="{6D035AB3-87DC-420C-BF83-464DAD3314A2}" srcOrd="0" destOrd="0" parTransId="{3E4F135A-CF6C-4DCF-AB87-E43C3318EEF0}" sibTransId="{B21C175C-B2D7-43F7-8E7F-21C6AEF873B2}"/>
    <dgm:cxn modelId="{26FFA418-1F41-4F3E-BD09-34D4F9936E2A}" type="presOf" srcId="{461F6D62-2E51-4B90-8D1E-4725399F3EFD}" destId="{64D30603-1AF5-4ABB-BD0F-6E726950BF88}" srcOrd="0" destOrd="0" presId="urn:microsoft.com/office/officeart/2005/8/layout/pList2"/>
    <dgm:cxn modelId="{B155CBAF-A831-4983-A944-C7F74DD9D7E5}" srcId="{6BC7F023-5B62-4F3C-959F-FB0F65D1CC86}" destId="{666146D6-1390-4BE1-BAE7-D1BDB55251ED}" srcOrd="5" destOrd="0" parTransId="{6C51F625-C7C7-4BA6-B4B2-9BF6CDF4C066}" sibTransId="{71AAA2D6-8369-4973-B330-1AF82B06BF40}"/>
    <dgm:cxn modelId="{D2146094-052B-4380-B8CF-2B0EFE55FC83}" srcId="{6BC7F023-5B62-4F3C-959F-FB0F65D1CC86}" destId="{C6A9E7C5-5624-4552-8D27-AC66ABF6F73C}" srcOrd="2" destOrd="0" parTransId="{F9E9497E-C2D9-4CE7-A7BE-F11339D0B431}" sibTransId="{D4E35354-83AD-43BF-8ECB-2D4D17D123DE}"/>
    <dgm:cxn modelId="{99C90596-0711-486A-9D56-4B964E47F989}" srcId="{6BC7F023-5B62-4F3C-959F-FB0F65D1CC86}" destId="{6EDE78E2-2DBE-48D7-9F04-69577E1372C2}" srcOrd="3" destOrd="0" parTransId="{5AF02629-05E5-4EA0-8381-B04B5AA66104}" sibTransId="{C0A7F4F3-A948-468D-8CB3-08D15CC24E99}"/>
    <dgm:cxn modelId="{F61CE6E3-BB0D-426B-9A82-AED0B1BA4390}" type="presOf" srcId="{71AAA2D6-8369-4973-B330-1AF82B06BF40}" destId="{1D4F1BDE-F9F7-411C-B11D-00081A88F277}" srcOrd="0" destOrd="0" presId="urn:microsoft.com/office/officeart/2005/8/layout/pList2"/>
    <dgm:cxn modelId="{0FEE6F4F-2D4A-4CB5-8453-9F6785746900}" type="presOf" srcId="{576AFADB-5CB9-4851-9F6F-F4C5FFAB0ECC}" destId="{3495F01A-AA4C-470B-B581-D40F9B770612}" srcOrd="0" destOrd="0" presId="urn:microsoft.com/office/officeart/2005/8/layout/pList2"/>
    <dgm:cxn modelId="{47CB6399-F32B-4D29-A7F0-6A9FE8CA4182}" type="presOf" srcId="{C6A9E7C5-5624-4552-8D27-AC66ABF6F73C}" destId="{6E7C1360-A7A5-4E6E-ACC8-91F7A6402A34}" srcOrd="0" destOrd="0" presId="urn:microsoft.com/office/officeart/2005/8/layout/pList2"/>
    <dgm:cxn modelId="{E37CF33D-B384-4733-B72D-24B962BE63AA}" type="presOf" srcId="{9838126D-AE6E-4A82-B8F7-44606C5A8409}" destId="{9312BE6B-12E3-45D2-8C2E-285FD1651D16}" srcOrd="0" destOrd="0" presId="urn:microsoft.com/office/officeart/2005/8/layout/pList2"/>
    <dgm:cxn modelId="{15806470-59CB-437F-8474-C48A0173059C}" type="presOf" srcId="{D164687A-074B-42B1-9278-5ABE4EBED5BC}" destId="{0208948A-669F-4F71-AB02-2070594C34A0}" srcOrd="0" destOrd="0" presId="urn:microsoft.com/office/officeart/2005/8/layout/pList2"/>
    <dgm:cxn modelId="{856E0ED0-ED33-4A73-A29C-E3CD10982348}" srcId="{6BC7F023-5B62-4F3C-959F-FB0F65D1CC86}" destId="{C4783BF1-0FF4-446A-B56B-28B15EB42459}" srcOrd="7" destOrd="0" parTransId="{802A5976-62C1-42F0-A9AE-6DBEC08516A9}" sibTransId="{69C1F0A6-0F82-4D42-988E-76C643E7EB91}"/>
    <dgm:cxn modelId="{48618634-562E-40FF-ADB1-035C5C126F09}" type="presOf" srcId="{C9BBD474-8E52-4697-9624-0992660D50B9}" destId="{917690E7-D3AC-4665-92A6-11EF7C3B0585}" srcOrd="0" destOrd="0" presId="urn:microsoft.com/office/officeart/2005/8/layout/pList2"/>
    <dgm:cxn modelId="{9AB3768E-AFE5-45B8-950D-566A950BF25E}" type="presOf" srcId="{6D035AB3-87DC-420C-BF83-464DAD3314A2}" destId="{E425C82C-5616-46AB-8905-5BE1507920CE}" srcOrd="0" destOrd="0" presId="urn:microsoft.com/office/officeart/2005/8/layout/pList2"/>
    <dgm:cxn modelId="{3FAC61EF-489D-41E1-9D27-4CC95B8A75D4}" srcId="{6BC7F023-5B62-4F3C-959F-FB0F65D1CC86}" destId="{576AFADB-5CB9-4851-9F6F-F4C5FFAB0ECC}" srcOrd="6" destOrd="0" parTransId="{29690795-5B42-4B88-B34B-E4CF0BCA2C6E}" sibTransId="{E347A131-49D3-41FA-9773-733DFAC4CD6A}"/>
    <dgm:cxn modelId="{DED8D9D1-35B1-4854-9056-DDA33AF14D88}" type="presOf" srcId="{C4783BF1-0FF4-446A-B56B-28B15EB42459}" destId="{E6045D57-A5FC-441D-BE66-326ED659F6A5}" srcOrd="0" destOrd="0" presId="urn:microsoft.com/office/officeart/2005/8/layout/pList2"/>
    <dgm:cxn modelId="{6370D323-65A3-49E4-ADE3-FEEBCD98179B}" type="presOf" srcId="{D4E35354-83AD-43BF-8ECB-2D4D17D123DE}" destId="{86A1E2B4-5D1E-40D9-A39D-1EAFF9075F3A}" srcOrd="0" destOrd="0" presId="urn:microsoft.com/office/officeart/2005/8/layout/pList2"/>
    <dgm:cxn modelId="{0938B4E4-4BFC-4525-B2C7-D4FB572971A1}" type="presOf" srcId="{6EDE78E2-2DBE-48D7-9F04-69577E1372C2}" destId="{94F9B224-652A-4125-97F3-7163DE710964}" srcOrd="0" destOrd="0" presId="urn:microsoft.com/office/officeart/2005/8/layout/pList2"/>
    <dgm:cxn modelId="{0C390A79-20F6-4A13-9497-D16266E82F99}" srcId="{6BC7F023-5B62-4F3C-959F-FB0F65D1CC86}" destId="{9838126D-AE6E-4A82-B8F7-44606C5A8409}" srcOrd="1" destOrd="0" parTransId="{8FE1DC2C-D594-4A50-8690-021D117609D9}" sibTransId="{461F6D62-2E51-4B90-8D1E-4725399F3EFD}"/>
    <dgm:cxn modelId="{B89BA12F-4569-47BA-9417-58CE291AFD6D}" type="presParOf" srcId="{7C6AC5FC-8440-41DF-9DE1-2F124FE796E1}" destId="{FF033E73-09E8-44B3-A59D-BD2FEB886ECA}" srcOrd="0" destOrd="0" presId="urn:microsoft.com/office/officeart/2005/8/layout/pList2"/>
    <dgm:cxn modelId="{126D79BB-8B4B-456F-8659-9A11A05C2399}" type="presParOf" srcId="{7C6AC5FC-8440-41DF-9DE1-2F124FE796E1}" destId="{0D9E9E58-22C0-4555-AB98-23F2A2A9C810}" srcOrd="1" destOrd="0" presId="urn:microsoft.com/office/officeart/2005/8/layout/pList2"/>
    <dgm:cxn modelId="{1D208912-0742-46FB-B70A-AB2D8D202779}" type="presParOf" srcId="{0D9E9E58-22C0-4555-AB98-23F2A2A9C810}" destId="{0D0C6081-C8B3-4145-901B-A9203C833D7D}" srcOrd="0" destOrd="0" presId="urn:microsoft.com/office/officeart/2005/8/layout/pList2"/>
    <dgm:cxn modelId="{09BD15B4-468C-4CC9-B087-0C3805ED4CC2}" type="presParOf" srcId="{0D0C6081-C8B3-4145-901B-A9203C833D7D}" destId="{E425C82C-5616-46AB-8905-5BE1507920CE}" srcOrd="0" destOrd="0" presId="urn:microsoft.com/office/officeart/2005/8/layout/pList2"/>
    <dgm:cxn modelId="{F64FF581-2356-43B7-9613-0983F55E61A8}" type="presParOf" srcId="{0D0C6081-C8B3-4145-901B-A9203C833D7D}" destId="{87BEA4D9-4D12-48C7-BCEA-5112072A881C}" srcOrd="1" destOrd="0" presId="urn:microsoft.com/office/officeart/2005/8/layout/pList2"/>
    <dgm:cxn modelId="{557F7574-C1E3-48C1-89C5-1B16BB84BD1B}" type="presParOf" srcId="{0D0C6081-C8B3-4145-901B-A9203C833D7D}" destId="{50A41C14-27E7-4326-868F-0AAF13B122C6}" srcOrd="2" destOrd="0" presId="urn:microsoft.com/office/officeart/2005/8/layout/pList2"/>
    <dgm:cxn modelId="{38244228-0808-4528-B75B-A0E06936073D}" type="presParOf" srcId="{0D9E9E58-22C0-4555-AB98-23F2A2A9C810}" destId="{EE3E693D-EB4F-47D3-B48E-F21439C97583}" srcOrd="1" destOrd="0" presId="urn:microsoft.com/office/officeart/2005/8/layout/pList2"/>
    <dgm:cxn modelId="{72B24CCF-7C27-4022-801C-3ADA9B4C3703}" type="presParOf" srcId="{0D9E9E58-22C0-4555-AB98-23F2A2A9C810}" destId="{324358D0-DB57-4532-B6F1-E280DE9AD4C2}" srcOrd="2" destOrd="0" presId="urn:microsoft.com/office/officeart/2005/8/layout/pList2"/>
    <dgm:cxn modelId="{EB04194F-6A02-49E3-B53B-7B4F22BB0EF8}" type="presParOf" srcId="{324358D0-DB57-4532-B6F1-E280DE9AD4C2}" destId="{9312BE6B-12E3-45D2-8C2E-285FD1651D16}" srcOrd="0" destOrd="0" presId="urn:microsoft.com/office/officeart/2005/8/layout/pList2"/>
    <dgm:cxn modelId="{51D97ED1-28BD-4325-9DC3-E8E0199B4678}" type="presParOf" srcId="{324358D0-DB57-4532-B6F1-E280DE9AD4C2}" destId="{BD82482A-F608-49FD-8B95-8AC11559154C}" srcOrd="1" destOrd="0" presId="urn:microsoft.com/office/officeart/2005/8/layout/pList2"/>
    <dgm:cxn modelId="{27341272-1623-468B-ABEE-7F53AB40A9F6}" type="presParOf" srcId="{324358D0-DB57-4532-B6F1-E280DE9AD4C2}" destId="{050CB12B-74C5-4829-AA5A-02C8D536C02F}" srcOrd="2" destOrd="0" presId="urn:microsoft.com/office/officeart/2005/8/layout/pList2"/>
    <dgm:cxn modelId="{321C268E-D49B-4055-82B2-0DB955EF2F7D}" type="presParOf" srcId="{0D9E9E58-22C0-4555-AB98-23F2A2A9C810}" destId="{64D30603-1AF5-4ABB-BD0F-6E726950BF88}" srcOrd="3" destOrd="0" presId="urn:microsoft.com/office/officeart/2005/8/layout/pList2"/>
    <dgm:cxn modelId="{C35DF4BA-9C37-487A-A3B9-B44E906AFA4B}" type="presParOf" srcId="{0D9E9E58-22C0-4555-AB98-23F2A2A9C810}" destId="{AD96B58D-3C18-41BD-83E4-79E8C29E71BD}" srcOrd="4" destOrd="0" presId="urn:microsoft.com/office/officeart/2005/8/layout/pList2"/>
    <dgm:cxn modelId="{039FEE99-ED1D-437C-8E24-F3B6104C1996}" type="presParOf" srcId="{AD96B58D-3C18-41BD-83E4-79E8C29E71BD}" destId="{6E7C1360-A7A5-4E6E-ACC8-91F7A6402A34}" srcOrd="0" destOrd="0" presId="urn:microsoft.com/office/officeart/2005/8/layout/pList2"/>
    <dgm:cxn modelId="{43D85996-EF26-4D1F-9AEC-99895B0BDE26}" type="presParOf" srcId="{AD96B58D-3C18-41BD-83E4-79E8C29E71BD}" destId="{0F0553EC-5D53-4E3D-BB26-96828411B6B3}" srcOrd="1" destOrd="0" presId="urn:microsoft.com/office/officeart/2005/8/layout/pList2"/>
    <dgm:cxn modelId="{F0CD12A3-8072-4EE6-94E1-631BE2D73366}" type="presParOf" srcId="{AD96B58D-3C18-41BD-83E4-79E8C29E71BD}" destId="{4075F810-CF9B-4A5E-B723-EEC946DCB619}" srcOrd="2" destOrd="0" presId="urn:microsoft.com/office/officeart/2005/8/layout/pList2"/>
    <dgm:cxn modelId="{0A62BC7B-AFE3-4286-9B47-596B9D68017E}" type="presParOf" srcId="{0D9E9E58-22C0-4555-AB98-23F2A2A9C810}" destId="{86A1E2B4-5D1E-40D9-A39D-1EAFF9075F3A}" srcOrd="5" destOrd="0" presId="urn:microsoft.com/office/officeart/2005/8/layout/pList2"/>
    <dgm:cxn modelId="{FDD9845D-1DF8-44A3-91C3-67BEC63AE389}" type="presParOf" srcId="{0D9E9E58-22C0-4555-AB98-23F2A2A9C810}" destId="{2A797D42-B75F-4C61-8AEC-FD676CC3CAB8}" srcOrd="6" destOrd="0" presId="urn:microsoft.com/office/officeart/2005/8/layout/pList2"/>
    <dgm:cxn modelId="{25F1CD14-BBA4-4A0D-8851-6D4DAF8F923F}" type="presParOf" srcId="{2A797D42-B75F-4C61-8AEC-FD676CC3CAB8}" destId="{94F9B224-652A-4125-97F3-7163DE710964}" srcOrd="0" destOrd="0" presId="urn:microsoft.com/office/officeart/2005/8/layout/pList2"/>
    <dgm:cxn modelId="{9F1725EC-A1CF-4352-8018-F1071462163B}" type="presParOf" srcId="{2A797D42-B75F-4C61-8AEC-FD676CC3CAB8}" destId="{163A4793-2565-4859-BD69-7427A9CAFED2}" srcOrd="1" destOrd="0" presId="urn:microsoft.com/office/officeart/2005/8/layout/pList2"/>
    <dgm:cxn modelId="{289ED0E2-75D8-49FF-8D0A-6C1584A5985A}" type="presParOf" srcId="{2A797D42-B75F-4C61-8AEC-FD676CC3CAB8}" destId="{ED208D96-EE2B-469B-BF7F-BB1BA6BCE4DE}" srcOrd="2" destOrd="0" presId="urn:microsoft.com/office/officeart/2005/8/layout/pList2"/>
    <dgm:cxn modelId="{2D878163-C994-4725-B1C9-104FB6D6EA62}" type="presParOf" srcId="{0D9E9E58-22C0-4555-AB98-23F2A2A9C810}" destId="{F9A2BF27-F4F3-4208-98D8-AE36C4111D3D}" srcOrd="7" destOrd="0" presId="urn:microsoft.com/office/officeart/2005/8/layout/pList2"/>
    <dgm:cxn modelId="{0AC8136B-188F-4D1A-9702-44EBFE767EC5}" type="presParOf" srcId="{0D9E9E58-22C0-4555-AB98-23F2A2A9C810}" destId="{C3F8A7A2-98DB-4502-9111-DD846DF64315}" srcOrd="8" destOrd="0" presId="urn:microsoft.com/office/officeart/2005/8/layout/pList2"/>
    <dgm:cxn modelId="{376FBFC2-73BA-4FF4-99C7-647B6BAC64E9}" type="presParOf" srcId="{C3F8A7A2-98DB-4502-9111-DD846DF64315}" destId="{917690E7-D3AC-4665-92A6-11EF7C3B0585}" srcOrd="0" destOrd="0" presId="urn:microsoft.com/office/officeart/2005/8/layout/pList2"/>
    <dgm:cxn modelId="{9B26CE47-9986-4D44-AC6B-4EB5911373DF}" type="presParOf" srcId="{C3F8A7A2-98DB-4502-9111-DD846DF64315}" destId="{E2F4DE65-3EC1-49E2-9458-5B489863CAF1}" srcOrd="1" destOrd="0" presId="urn:microsoft.com/office/officeart/2005/8/layout/pList2"/>
    <dgm:cxn modelId="{C1D12F25-5727-4D35-9AE9-6B9051A4C81A}" type="presParOf" srcId="{C3F8A7A2-98DB-4502-9111-DD846DF64315}" destId="{2975590C-A0F5-48F6-88E7-C6119EE2923D}" srcOrd="2" destOrd="0" presId="urn:microsoft.com/office/officeart/2005/8/layout/pList2"/>
    <dgm:cxn modelId="{73D03F2A-2A7E-4A8A-8182-34E257797AC2}" type="presParOf" srcId="{0D9E9E58-22C0-4555-AB98-23F2A2A9C810}" destId="{0208948A-669F-4F71-AB02-2070594C34A0}" srcOrd="9" destOrd="0" presId="urn:microsoft.com/office/officeart/2005/8/layout/pList2"/>
    <dgm:cxn modelId="{4D70ED5F-0904-421E-BA74-664A62FFB85D}" type="presParOf" srcId="{0D9E9E58-22C0-4555-AB98-23F2A2A9C810}" destId="{67596943-51F5-454C-9ECD-AEDC384930E8}" srcOrd="10" destOrd="0" presId="urn:microsoft.com/office/officeart/2005/8/layout/pList2"/>
    <dgm:cxn modelId="{7515D88A-CC3D-4F70-AD91-958BD333CBB1}" type="presParOf" srcId="{67596943-51F5-454C-9ECD-AEDC384930E8}" destId="{DF64A011-0A32-4B45-8B91-8BEBC5BCB9D2}" srcOrd="0" destOrd="0" presId="urn:microsoft.com/office/officeart/2005/8/layout/pList2"/>
    <dgm:cxn modelId="{F31B012B-66EF-48D8-A39F-E97C34D76ABC}" type="presParOf" srcId="{67596943-51F5-454C-9ECD-AEDC384930E8}" destId="{A51510D4-4A00-4B09-A28D-4D6932EF7D9B}" srcOrd="1" destOrd="0" presId="urn:microsoft.com/office/officeart/2005/8/layout/pList2"/>
    <dgm:cxn modelId="{03E2053B-2631-486C-AF8F-4D52800493A3}" type="presParOf" srcId="{67596943-51F5-454C-9ECD-AEDC384930E8}" destId="{C57DCBD3-B171-46B1-BF4E-9E78DEA09A0C}" srcOrd="2" destOrd="0" presId="urn:microsoft.com/office/officeart/2005/8/layout/pList2"/>
    <dgm:cxn modelId="{D5A34622-A74A-4CF8-9DCD-A3441279FC66}" type="presParOf" srcId="{0D9E9E58-22C0-4555-AB98-23F2A2A9C810}" destId="{1D4F1BDE-F9F7-411C-B11D-00081A88F277}" srcOrd="11" destOrd="0" presId="urn:microsoft.com/office/officeart/2005/8/layout/pList2"/>
    <dgm:cxn modelId="{EDB17747-79E8-47D8-914F-B08F2996F6E8}" type="presParOf" srcId="{0D9E9E58-22C0-4555-AB98-23F2A2A9C810}" destId="{F4A7549C-FA41-4497-9C4F-008800303CDF}" srcOrd="12" destOrd="0" presId="urn:microsoft.com/office/officeart/2005/8/layout/pList2"/>
    <dgm:cxn modelId="{0CEE006A-51F1-480B-9D1B-6F7AF79AA8F9}" type="presParOf" srcId="{F4A7549C-FA41-4497-9C4F-008800303CDF}" destId="{3495F01A-AA4C-470B-B581-D40F9B770612}" srcOrd="0" destOrd="0" presId="urn:microsoft.com/office/officeart/2005/8/layout/pList2"/>
    <dgm:cxn modelId="{CAF800BE-D305-4A50-80B9-1A1DCC53DAD9}" type="presParOf" srcId="{F4A7549C-FA41-4497-9C4F-008800303CDF}" destId="{D18E93D1-FC9E-4B28-941C-F291A97D2887}" srcOrd="1" destOrd="0" presId="urn:microsoft.com/office/officeart/2005/8/layout/pList2"/>
    <dgm:cxn modelId="{53B44E81-07F8-483A-849C-D9CD36ECBB4A}" type="presParOf" srcId="{F4A7549C-FA41-4497-9C4F-008800303CDF}" destId="{2520B49B-DD0F-49AB-9A0C-7F299C803135}" srcOrd="2" destOrd="0" presId="urn:microsoft.com/office/officeart/2005/8/layout/pList2"/>
    <dgm:cxn modelId="{68C3D4AB-67FE-486A-A153-4975EA8FA865}" type="presParOf" srcId="{0D9E9E58-22C0-4555-AB98-23F2A2A9C810}" destId="{143E08C2-EE44-4BD8-8CEF-7CCE1A437A4F}" srcOrd="13" destOrd="0" presId="urn:microsoft.com/office/officeart/2005/8/layout/pList2"/>
    <dgm:cxn modelId="{4EE27284-1683-430D-BDD8-7F84FA31E19F}" type="presParOf" srcId="{0D9E9E58-22C0-4555-AB98-23F2A2A9C810}" destId="{1927AAA8-8A18-463F-A09F-2E2465EA58E2}" srcOrd="14" destOrd="0" presId="urn:microsoft.com/office/officeart/2005/8/layout/pList2"/>
    <dgm:cxn modelId="{B10B8A04-0F09-407A-BC0D-4639778B03AA}" type="presParOf" srcId="{1927AAA8-8A18-463F-A09F-2E2465EA58E2}" destId="{E6045D57-A5FC-441D-BE66-326ED659F6A5}" srcOrd="0" destOrd="0" presId="urn:microsoft.com/office/officeart/2005/8/layout/pList2"/>
    <dgm:cxn modelId="{D9D3F69D-F2FA-4DD6-A963-F528DBF45AF6}" type="presParOf" srcId="{1927AAA8-8A18-463F-A09F-2E2465EA58E2}" destId="{39392BF3-FB74-4444-8797-2B156B847423}" srcOrd="1" destOrd="0" presId="urn:microsoft.com/office/officeart/2005/8/layout/pList2"/>
    <dgm:cxn modelId="{51F196A9-8DF3-41D1-ABB4-9326050FBC09}" type="presParOf" srcId="{1927AAA8-8A18-463F-A09F-2E2465EA58E2}" destId="{6F4AF59E-495C-4244-AD9C-F024BA3255A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33E73-09E8-44B3-A59D-BD2FEB886ECA}">
      <dsp:nvSpPr>
        <dsp:cNvPr id="0" name=""/>
        <dsp:cNvSpPr/>
      </dsp:nvSpPr>
      <dsp:spPr>
        <a:xfrm>
          <a:off x="0" y="57147"/>
          <a:ext cx="11503742" cy="15795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41C14-27E7-4326-868F-0AAF13B122C6}">
      <dsp:nvSpPr>
        <dsp:cNvPr id="0" name=""/>
        <dsp:cNvSpPr/>
      </dsp:nvSpPr>
      <dsp:spPr>
        <a:xfrm>
          <a:off x="482681" y="382048"/>
          <a:ext cx="938526" cy="115833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5C82C-5616-46AB-8905-5BE1507920CE}">
      <dsp:nvSpPr>
        <dsp:cNvPr id="0" name=""/>
        <dsp:cNvSpPr/>
      </dsp:nvSpPr>
      <dsp:spPr>
        <a:xfrm rot="10800000">
          <a:off x="351067" y="1979582"/>
          <a:ext cx="1201755" cy="147338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Principal- Prof. (Dr.) </a:t>
          </a:r>
          <a:r>
            <a:rPr lang="en-US" sz="1200" kern="1200" dirty="0" err="1" smtClean="0">
              <a:solidFill>
                <a:schemeClr val="tx1"/>
              </a:solidFill>
              <a:latin typeface="Lucida Calligraphy" panose="03010101010101010101" pitchFamily="66" charset="0"/>
            </a:rPr>
            <a:t>Nisha</a:t>
          </a:r>
          <a:r>
            <a:rPr lang="en-US" sz="1200" kern="1200" dirty="0" smtClean="0">
              <a:solidFill>
                <a:schemeClr val="tx1"/>
              </a:solidFill>
              <a:latin typeface="Lucida Calligraphy" panose="03010101010101010101" pitchFamily="66" charset="0"/>
            </a:rPr>
            <a:t> Aggarwal</a:t>
          </a:r>
        </a:p>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Chief Patron</a:t>
          </a:r>
          <a:endParaRPr lang="en-US" sz="1200" kern="1200" dirty="0">
            <a:solidFill>
              <a:schemeClr val="tx1"/>
            </a:solidFill>
          </a:endParaRPr>
        </a:p>
      </dsp:txBody>
      <dsp:txXfrm rot="10800000">
        <a:off x="388025" y="1979582"/>
        <a:ext cx="1127839" cy="1436429"/>
      </dsp:txXfrm>
    </dsp:sp>
    <dsp:sp modelId="{050CB12B-74C5-4829-AA5A-02C8D536C02F}">
      <dsp:nvSpPr>
        <dsp:cNvPr id="0" name=""/>
        <dsp:cNvSpPr/>
      </dsp:nvSpPr>
      <dsp:spPr>
        <a:xfrm>
          <a:off x="1784535" y="382255"/>
          <a:ext cx="938526" cy="115833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2BE6B-12E3-45D2-8C2E-285FD1651D16}">
      <dsp:nvSpPr>
        <dsp:cNvPr id="0" name=""/>
        <dsp:cNvSpPr/>
      </dsp:nvSpPr>
      <dsp:spPr>
        <a:xfrm rot="10800000">
          <a:off x="1643146" y="1953273"/>
          <a:ext cx="1214247"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err="1" smtClean="0">
              <a:solidFill>
                <a:schemeClr val="tx1"/>
              </a:solidFill>
              <a:latin typeface="Lucida Calligraphy" panose="03010101010101010101" pitchFamily="66" charset="0"/>
            </a:rPr>
            <a:t>Conener</a:t>
          </a:r>
          <a:r>
            <a:rPr lang="en-US" sz="1200" kern="1200" dirty="0" smtClean="0">
              <a:solidFill>
                <a:schemeClr val="tx1"/>
              </a:solidFill>
              <a:latin typeface="Lucida Calligraphy" panose="03010101010101010101" pitchFamily="66" charset="0"/>
            </a:rPr>
            <a:t>- Ms. </a:t>
          </a:r>
          <a:r>
            <a:rPr lang="en-US" sz="1200" kern="1200" dirty="0" err="1" smtClean="0">
              <a:solidFill>
                <a:schemeClr val="tx1"/>
              </a:solidFill>
              <a:latin typeface="Lucida Calligraphy" panose="03010101010101010101" pitchFamily="66" charset="0"/>
            </a:rPr>
            <a:t>Nirupinder</a:t>
          </a:r>
          <a:r>
            <a:rPr lang="en-US" sz="1200" kern="1200" dirty="0" smtClean="0">
              <a:solidFill>
                <a:schemeClr val="tx1"/>
              </a:solidFill>
              <a:latin typeface="Lucida Calligraphy" panose="03010101010101010101" pitchFamily="66" charset="0"/>
            </a:rPr>
            <a:t> Kaur</a:t>
          </a:r>
          <a:endParaRPr lang="en-US" sz="1200" kern="1200" dirty="0">
            <a:solidFill>
              <a:schemeClr val="tx1"/>
            </a:solidFill>
          </a:endParaRPr>
        </a:p>
      </dsp:txBody>
      <dsp:txXfrm rot="10800000">
        <a:off x="1680488" y="1953273"/>
        <a:ext cx="1139563" cy="1435215"/>
      </dsp:txXfrm>
    </dsp:sp>
    <dsp:sp modelId="{4075F810-CF9B-4A5E-B723-EEC946DCB619}">
      <dsp:nvSpPr>
        <dsp:cNvPr id="0" name=""/>
        <dsp:cNvSpPr/>
      </dsp:nvSpPr>
      <dsp:spPr>
        <a:xfrm>
          <a:off x="3154714" y="382255"/>
          <a:ext cx="938526" cy="115833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C1360-A7A5-4E6E-ACC8-91F7A6402A34}">
      <dsp:nvSpPr>
        <dsp:cNvPr id="0" name=""/>
        <dsp:cNvSpPr/>
      </dsp:nvSpPr>
      <dsp:spPr>
        <a:xfrm rot="10800000">
          <a:off x="2954775" y="1980205"/>
          <a:ext cx="1338404"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President- Mrs. </a:t>
          </a:r>
          <a:r>
            <a:rPr lang="en-US" sz="1200" kern="1200" dirty="0" err="1" smtClean="0">
              <a:solidFill>
                <a:schemeClr val="tx1"/>
              </a:solidFill>
              <a:latin typeface="Lucida Calligraphy" panose="03010101010101010101" pitchFamily="66" charset="0"/>
            </a:rPr>
            <a:t>Shilpa</a:t>
          </a:r>
          <a:r>
            <a:rPr lang="en-US" sz="1200" kern="1200" dirty="0" smtClean="0">
              <a:solidFill>
                <a:schemeClr val="tx1"/>
              </a:solidFill>
              <a:latin typeface="Lucida Calligraphy" panose="03010101010101010101" pitchFamily="66" charset="0"/>
            </a:rPr>
            <a:t> </a:t>
          </a:r>
          <a:r>
            <a:rPr lang="en-US" sz="1200" kern="1200" dirty="0" err="1" smtClean="0">
              <a:solidFill>
                <a:schemeClr val="tx1"/>
              </a:solidFill>
              <a:latin typeface="Lucida Calligraphy" panose="03010101010101010101" pitchFamily="66" charset="0"/>
            </a:rPr>
            <a:t>Singhal</a:t>
          </a:r>
          <a:r>
            <a:rPr lang="en-US" sz="1200" kern="1200" dirty="0" smtClean="0">
              <a:solidFill>
                <a:schemeClr val="tx1"/>
              </a:solidFill>
              <a:latin typeface="Lucida Calligraphy" panose="03010101010101010101" pitchFamily="66" charset="0"/>
            </a:rPr>
            <a:t> </a:t>
          </a:r>
          <a:endParaRPr lang="en-US" sz="1200" kern="1200" dirty="0">
            <a:solidFill>
              <a:schemeClr val="tx1"/>
            </a:solidFill>
          </a:endParaRPr>
        </a:p>
      </dsp:txBody>
      <dsp:txXfrm rot="10800000">
        <a:off x="2995936" y="1980205"/>
        <a:ext cx="1256082" cy="1431396"/>
      </dsp:txXfrm>
    </dsp:sp>
    <dsp:sp modelId="{ED208D96-EE2B-469B-BF7F-BB1BA6BCE4DE}">
      <dsp:nvSpPr>
        <dsp:cNvPr id="0" name=""/>
        <dsp:cNvSpPr/>
      </dsp:nvSpPr>
      <dsp:spPr>
        <a:xfrm>
          <a:off x="4507375" y="382255"/>
          <a:ext cx="938526" cy="1158338"/>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9B224-652A-4125-97F3-7163DE710964}">
      <dsp:nvSpPr>
        <dsp:cNvPr id="0" name=""/>
        <dsp:cNvSpPr/>
      </dsp:nvSpPr>
      <dsp:spPr>
        <a:xfrm rot="10800000">
          <a:off x="4387032" y="1980205"/>
          <a:ext cx="1179211"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Vice President- Dr. </a:t>
          </a:r>
          <a:r>
            <a:rPr lang="en-US" sz="1200" kern="1200" dirty="0" err="1" smtClean="0">
              <a:solidFill>
                <a:schemeClr val="tx1"/>
              </a:solidFill>
              <a:latin typeface="Lucida Calligraphy" panose="03010101010101010101" pitchFamily="66" charset="0"/>
            </a:rPr>
            <a:t>Divya</a:t>
          </a:r>
          <a:r>
            <a:rPr lang="en-US" sz="1200" kern="1200" dirty="0" smtClean="0">
              <a:solidFill>
                <a:schemeClr val="tx1"/>
              </a:solidFill>
              <a:latin typeface="Lucida Calligraphy" panose="03010101010101010101" pitchFamily="66" charset="0"/>
            </a:rPr>
            <a:t> Sharma</a:t>
          </a:r>
          <a:endParaRPr lang="en-US" sz="1200" kern="1200" dirty="0">
            <a:solidFill>
              <a:schemeClr val="tx1"/>
            </a:solidFill>
          </a:endParaRPr>
        </a:p>
      </dsp:txBody>
      <dsp:txXfrm rot="10800000">
        <a:off x="4423297" y="1980205"/>
        <a:ext cx="1106681" cy="1436292"/>
      </dsp:txXfrm>
    </dsp:sp>
    <dsp:sp modelId="{2975590C-A0F5-48F6-88E7-C6119EE2923D}">
      <dsp:nvSpPr>
        <dsp:cNvPr id="0" name=""/>
        <dsp:cNvSpPr/>
      </dsp:nvSpPr>
      <dsp:spPr>
        <a:xfrm>
          <a:off x="5797291" y="382255"/>
          <a:ext cx="938526" cy="1158338"/>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690E7-D3AC-4665-92A6-11EF7C3B0585}">
      <dsp:nvSpPr>
        <dsp:cNvPr id="0" name=""/>
        <dsp:cNvSpPr/>
      </dsp:nvSpPr>
      <dsp:spPr>
        <a:xfrm rot="10800000">
          <a:off x="5660097" y="1980205"/>
          <a:ext cx="1212914"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Treasurer- Dr. </a:t>
          </a:r>
          <a:r>
            <a:rPr lang="en-US" sz="1200" kern="1200" dirty="0" err="1" smtClean="0">
              <a:solidFill>
                <a:schemeClr val="tx1"/>
              </a:solidFill>
              <a:latin typeface="Lucida Calligraphy" panose="03010101010101010101" pitchFamily="66" charset="0"/>
            </a:rPr>
            <a:t>Radha</a:t>
          </a:r>
          <a:r>
            <a:rPr lang="en-US" sz="1200" kern="1200" dirty="0" smtClean="0">
              <a:solidFill>
                <a:schemeClr val="tx1"/>
              </a:solidFill>
              <a:latin typeface="Lucida Calligraphy" panose="03010101010101010101" pitchFamily="66" charset="0"/>
            </a:rPr>
            <a:t> Chauhan</a:t>
          </a:r>
          <a:endParaRPr lang="en-US" sz="1200" kern="1200" dirty="0">
            <a:solidFill>
              <a:schemeClr val="tx1"/>
            </a:solidFill>
          </a:endParaRPr>
        </a:p>
      </dsp:txBody>
      <dsp:txXfrm rot="10800000">
        <a:off x="5697398" y="1980205"/>
        <a:ext cx="1138312" cy="1435256"/>
      </dsp:txXfrm>
    </dsp:sp>
    <dsp:sp modelId="{C57DCBD3-B171-46B1-BF4E-9E78DEA09A0C}">
      <dsp:nvSpPr>
        <dsp:cNvPr id="0" name=""/>
        <dsp:cNvSpPr/>
      </dsp:nvSpPr>
      <dsp:spPr>
        <a:xfrm>
          <a:off x="7023415" y="382255"/>
          <a:ext cx="938526" cy="115833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4A011-0A32-4B45-8B91-8BEBC5BCB9D2}">
      <dsp:nvSpPr>
        <dsp:cNvPr id="0" name=""/>
        <dsp:cNvSpPr/>
      </dsp:nvSpPr>
      <dsp:spPr>
        <a:xfrm rot="10800000">
          <a:off x="6966864" y="1980205"/>
          <a:ext cx="1051628"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Secretary- Dr. </a:t>
          </a:r>
          <a:r>
            <a:rPr lang="en-US" sz="1200" kern="1200" dirty="0" err="1" smtClean="0">
              <a:solidFill>
                <a:schemeClr val="tx1"/>
              </a:solidFill>
              <a:latin typeface="Lucida Calligraphy" panose="03010101010101010101" pitchFamily="66" charset="0"/>
            </a:rPr>
            <a:t>Sunaina</a:t>
          </a:r>
          <a:r>
            <a:rPr lang="en-US" sz="1200" kern="1200" dirty="0" smtClean="0">
              <a:solidFill>
                <a:schemeClr val="tx1"/>
              </a:solidFill>
              <a:latin typeface="Lucida Calligraphy" panose="03010101010101010101" pitchFamily="66" charset="0"/>
            </a:rPr>
            <a:t> </a:t>
          </a:r>
          <a:r>
            <a:rPr lang="en-US" sz="1200" kern="1200" dirty="0" err="1" smtClean="0">
              <a:solidFill>
                <a:schemeClr val="tx1"/>
              </a:solidFill>
              <a:latin typeface="Lucida Calligraphy" panose="03010101010101010101" pitchFamily="66" charset="0"/>
            </a:rPr>
            <a:t>Jaswal</a:t>
          </a:r>
          <a:endParaRPr lang="en-US" sz="1200" kern="1200" dirty="0">
            <a:solidFill>
              <a:schemeClr val="tx1"/>
            </a:solidFill>
          </a:endParaRPr>
        </a:p>
      </dsp:txBody>
      <dsp:txXfrm rot="10800000">
        <a:off x="6999205" y="1980205"/>
        <a:ext cx="986946" cy="1440216"/>
      </dsp:txXfrm>
    </dsp:sp>
    <dsp:sp modelId="{2520B49B-DD0F-49AB-9A0C-7F299C803135}">
      <dsp:nvSpPr>
        <dsp:cNvPr id="0" name=""/>
        <dsp:cNvSpPr/>
      </dsp:nvSpPr>
      <dsp:spPr>
        <a:xfrm>
          <a:off x="8307019" y="382255"/>
          <a:ext cx="938526" cy="115833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5F01A-AA4C-470B-B581-D40F9B770612}">
      <dsp:nvSpPr>
        <dsp:cNvPr id="0" name=""/>
        <dsp:cNvSpPr/>
      </dsp:nvSpPr>
      <dsp:spPr>
        <a:xfrm rot="10800000">
          <a:off x="8112345" y="1980205"/>
          <a:ext cx="1327874"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General Secretary- Dr. </a:t>
          </a:r>
          <a:r>
            <a:rPr lang="en-US" sz="1200" kern="1200" dirty="0" err="1" smtClean="0">
              <a:solidFill>
                <a:schemeClr val="tx1"/>
              </a:solidFill>
              <a:latin typeface="Lucida Calligraphy" panose="03010101010101010101" pitchFamily="66" charset="0"/>
            </a:rPr>
            <a:t>Nidhi</a:t>
          </a:r>
          <a:r>
            <a:rPr lang="en-US" sz="1200" kern="1200" dirty="0" smtClean="0">
              <a:solidFill>
                <a:schemeClr val="tx1"/>
              </a:solidFill>
              <a:latin typeface="Lucida Calligraphy" panose="03010101010101010101" pitchFamily="66" charset="0"/>
            </a:rPr>
            <a:t> Rana</a:t>
          </a:r>
          <a:endParaRPr lang="en-US" sz="1200" kern="1200" dirty="0">
            <a:solidFill>
              <a:schemeClr val="tx1"/>
            </a:solidFill>
          </a:endParaRPr>
        </a:p>
      </dsp:txBody>
      <dsp:txXfrm rot="10800000">
        <a:off x="8153182" y="1980205"/>
        <a:ext cx="1246200" cy="1431720"/>
      </dsp:txXfrm>
    </dsp:sp>
    <dsp:sp modelId="{6F4AF59E-495C-4244-AD9C-F024BA3255A7}">
      <dsp:nvSpPr>
        <dsp:cNvPr id="0" name=""/>
        <dsp:cNvSpPr/>
      </dsp:nvSpPr>
      <dsp:spPr>
        <a:xfrm>
          <a:off x="9896822" y="382255"/>
          <a:ext cx="938526" cy="1158338"/>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12000" b="-1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045D57-A5FC-441D-BE66-326ED659F6A5}">
      <dsp:nvSpPr>
        <dsp:cNvPr id="0" name=""/>
        <dsp:cNvSpPr/>
      </dsp:nvSpPr>
      <dsp:spPr>
        <a:xfrm rot="10800000">
          <a:off x="9534072" y="1980205"/>
          <a:ext cx="1618601" cy="1472557"/>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Lucida Calligraphy" panose="03010101010101010101" pitchFamily="66" charset="0"/>
            </a:rPr>
            <a:t>Organizing </a:t>
          </a:r>
          <a:r>
            <a:rPr lang="en-US" sz="1200" kern="1200" dirty="0" smtClean="0">
              <a:solidFill>
                <a:schemeClr val="tx1"/>
              </a:solidFill>
              <a:latin typeface="Lucida Calligraphy" panose="03010101010101010101" pitchFamily="66" charset="0"/>
            </a:rPr>
            <a:t>Secretary- Ms. </a:t>
          </a:r>
          <a:r>
            <a:rPr lang="en-US" sz="1200" kern="1200" dirty="0" err="1" smtClean="0">
              <a:solidFill>
                <a:schemeClr val="tx1"/>
              </a:solidFill>
              <a:latin typeface="Lucida Calligraphy" panose="03010101010101010101" pitchFamily="66" charset="0"/>
            </a:rPr>
            <a:t>Perismile</a:t>
          </a:r>
          <a:r>
            <a:rPr lang="en-US" sz="1200" kern="1200" dirty="0" smtClean="0">
              <a:solidFill>
                <a:schemeClr val="tx1"/>
              </a:solidFill>
              <a:latin typeface="Lucida Calligraphy" panose="03010101010101010101" pitchFamily="66" charset="0"/>
            </a:rPr>
            <a:t> Kaur</a:t>
          </a:r>
          <a:endParaRPr lang="en-US" sz="1200" kern="1200" dirty="0">
            <a:solidFill>
              <a:schemeClr val="tx1"/>
            </a:solidFill>
          </a:endParaRPr>
        </a:p>
      </dsp:txBody>
      <dsp:txXfrm rot="10800000">
        <a:off x="9579358" y="1980205"/>
        <a:ext cx="1528029" cy="142727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56790-1B70-4E9B-9C81-8A593E669E50}" type="datetimeFigureOut">
              <a:rPr lang="en-IN" smtClean="0"/>
              <a:t>25-03-2023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B4056-13C3-4934-8828-4A493AC22003}" type="slidenum">
              <a:rPr lang="en-IN" smtClean="0"/>
              <a:t>‹#›</a:t>
            </a:fld>
            <a:endParaRPr lang="en-IN"/>
          </a:p>
        </p:txBody>
      </p:sp>
    </p:spTree>
    <p:extLst>
      <p:ext uri="{BB962C8B-B14F-4D97-AF65-F5344CB8AC3E}">
        <p14:creationId xmlns:p14="http://schemas.microsoft.com/office/powerpoint/2010/main" val="403388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0B4056-13C3-4934-8828-4A493AC22003}" type="slidenum">
              <a:rPr lang="en-IN" smtClean="0"/>
              <a:t>5</a:t>
            </a:fld>
            <a:endParaRPr lang="en-IN"/>
          </a:p>
        </p:txBody>
      </p:sp>
    </p:spTree>
    <p:extLst>
      <p:ext uri="{BB962C8B-B14F-4D97-AF65-F5344CB8AC3E}">
        <p14:creationId xmlns:p14="http://schemas.microsoft.com/office/powerpoint/2010/main" val="346205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B26B388-75A3-4845-AD3A-C416E7711387}" type="datetimeFigureOut">
              <a:rPr lang="en-IN" smtClean="0"/>
              <a:t>25-03-2023</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BF03E4E-F942-46D7-831D-B8404FE3692E}"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66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B388-75A3-4845-AD3A-C416E7711387}" type="datetimeFigureOut">
              <a:rPr lang="en-IN" smtClean="0"/>
              <a:t>25-03-2023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6665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B388-75A3-4845-AD3A-C416E7711387}" type="datetimeFigureOut">
              <a:rPr lang="en-IN" smtClean="0"/>
              <a:t>25-03-2023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63789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B388-75A3-4845-AD3A-C416E7711387}" type="datetimeFigureOut">
              <a:rPr lang="en-IN" smtClean="0"/>
              <a:t>25-03-2023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35662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6B388-75A3-4845-AD3A-C416E7711387}" type="datetimeFigureOut">
              <a:rPr lang="en-IN" smtClean="0"/>
              <a:t>25-03-2023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F03E4E-F942-46D7-831D-B8404FE3692E}"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6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B388-75A3-4845-AD3A-C416E7711387}" type="datetimeFigureOut">
              <a:rPr lang="en-IN" smtClean="0"/>
              <a:t>25-03-2023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419434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B388-75A3-4845-AD3A-C416E7711387}" type="datetimeFigureOut">
              <a:rPr lang="en-IN" smtClean="0"/>
              <a:t>25-03-2023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70124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B388-75A3-4845-AD3A-C416E7711387}" type="datetimeFigureOut">
              <a:rPr lang="en-IN" smtClean="0"/>
              <a:t>25-03-2023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28519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B388-75A3-4845-AD3A-C416E7711387}" type="datetimeFigureOut">
              <a:rPr lang="en-IN" smtClean="0"/>
              <a:t>25-03-2023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14199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26B388-75A3-4845-AD3A-C416E7711387}" type="datetimeFigureOut">
              <a:rPr lang="en-IN" smtClean="0"/>
              <a:t>25-03-2023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401335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26B388-75A3-4845-AD3A-C416E7711387}" type="datetimeFigureOut">
              <a:rPr lang="en-IN" smtClean="0"/>
              <a:t>25-03-2023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F03E4E-F942-46D7-831D-B8404FE3692E}" type="slidenum">
              <a:rPr lang="en-IN" smtClean="0"/>
              <a:t>‹#›</a:t>
            </a:fld>
            <a:endParaRPr lang="en-IN"/>
          </a:p>
        </p:txBody>
      </p:sp>
    </p:spTree>
    <p:extLst>
      <p:ext uri="{BB962C8B-B14F-4D97-AF65-F5344CB8AC3E}">
        <p14:creationId xmlns:p14="http://schemas.microsoft.com/office/powerpoint/2010/main" val="404992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B26B388-75A3-4845-AD3A-C416E7711387}" type="datetimeFigureOut">
              <a:rPr lang="en-IN" smtClean="0"/>
              <a:t>25-03-2023</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BF03E4E-F942-46D7-831D-B8404FE3692E}" type="slidenum">
              <a:rPr lang="en-IN" smtClean="0"/>
              <a:t>‹#›</a:t>
            </a:fld>
            <a:endParaRPr lang="en-IN"/>
          </a:p>
        </p:txBody>
      </p:sp>
    </p:spTree>
    <p:extLst>
      <p:ext uri="{BB962C8B-B14F-4D97-AF65-F5344CB8AC3E}">
        <p14:creationId xmlns:p14="http://schemas.microsoft.com/office/powerpoint/2010/main" val="4005794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3412" y="4552335"/>
            <a:ext cx="7976609" cy="646331"/>
          </a:xfrm>
          <a:prstGeom prst="rect">
            <a:avLst/>
          </a:prstGeom>
          <a:solidFill>
            <a:schemeClr val="accent1">
              <a:lumMod val="20000"/>
              <a:lumOff val="80000"/>
            </a:schemeClr>
          </a:solidFill>
        </p:spPr>
        <p:txBody>
          <a:bodyPr wrap="square" rtlCol="0">
            <a:spAutoFit/>
          </a:bodyPr>
          <a:lstStyle/>
          <a:p>
            <a:pPr algn="ctr"/>
            <a:r>
              <a:rPr lang="en-US" b="1" dirty="0" smtClean="0">
                <a:latin typeface="Lucida Calligraphy" panose="03010101010101010101" pitchFamily="66" charset="0"/>
                <a:cs typeface="Times New Roman" panose="02020603050405020304" pitchFamily="18" charset="0"/>
              </a:rPr>
              <a:t>POST GRADUATE GOVERNMENT COLLEGE FOR GIRLS SECTOR </a:t>
            </a:r>
            <a:r>
              <a:rPr lang="en-US" b="1" dirty="0" smtClean="0">
                <a:latin typeface="Times New Roman" panose="02020603050405020304" pitchFamily="18" charset="0"/>
                <a:cs typeface="Times New Roman" panose="02020603050405020304" pitchFamily="18" charset="0"/>
              </a:rPr>
              <a:t>42 </a:t>
            </a:r>
            <a:r>
              <a:rPr lang="en-US" b="1" dirty="0" smtClean="0">
                <a:latin typeface="Lucida Calligraphy" panose="03010101010101010101" pitchFamily="66" charset="0"/>
                <a:cs typeface="Times New Roman" panose="02020603050405020304" pitchFamily="18" charset="0"/>
              </a:rPr>
              <a:t>CHANDIGARH</a:t>
            </a:r>
            <a:endParaRPr lang="en-IN" b="1" dirty="0">
              <a:latin typeface="Lucida Calligraphy" panose="03010101010101010101" pitchFamily="66"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12" y="256277"/>
            <a:ext cx="1798033" cy="17980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3" y="256277"/>
            <a:ext cx="1930629" cy="1902321"/>
          </a:xfrm>
          <a:prstGeom prst="rect">
            <a:avLst/>
          </a:prstGeom>
        </p:spPr>
      </p:pic>
      <p:sp>
        <p:nvSpPr>
          <p:cNvPr id="8" name="Rectangle 7"/>
          <p:cNvSpPr/>
          <p:nvPr/>
        </p:nvSpPr>
        <p:spPr>
          <a:xfrm>
            <a:off x="988776" y="2314809"/>
            <a:ext cx="10205883" cy="1086836"/>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en-US" sz="2800" b="1" dirty="0" smtClean="0">
                <a:latin typeface="Lucida Calligraphy" panose="03010101010101010101" pitchFamily="66" charset="0"/>
                <a:ea typeface="Calibri" panose="020F0502020204030204" pitchFamily="34" charset="0"/>
                <a:cs typeface="Times New Roman" panose="02020603050405020304" pitchFamily="18" charset="0"/>
              </a:rPr>
              <a:t>THE AMBASSADORS ALUMNI ASSOCIATION</a:t>
            </a:r>
            <a:endParaRPr lang="en-IN" sz="28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smtClean="0">
                <a:latin typeface="Times New Roman" panose="02020603050405020304" pitchFamily="18" charset="0"/>
                <a:ea typeface="Calibri" panose="020F0502020204030204" pitchFamily="34" charset="0"/>
              </a:rPr>
              <a:t>Reg</a:t>
            </a:r>
            <a:r>
              <a:rPr lang="en-US" sz="2800" b="1" dirty="0">
                <a:latin typeface="Times New Roman" panose="02020603050405020304" pitchFamily="18" charset="0"/>
                <a:ea typeface="Calibri" panose="020F0502020204030204" pitchFamily="34" charset="0"/>
              </a:rPr>
              <a:t>. No. 4537</a:t>
            </a:r>
            <a:endParaRPr lang="en-IN" sz="2800" b="1" dirty="0"/>
          </a:p>
        </p:txBody>
      </p:sp>
    </p:spTree>
    <p:extLst>
      <p:ext uri="{BB962C8B-B14F-4D97-AF65-F5344CB8AC3E}">
        <p14:creationId xmlns:p14="http://schemas.microsoft.com/office/powerpoint/2010/main" val="102325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303" y="317369"/>
            <a:ext cx="11425084" cy="563231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College Alumni Association is registered as “The Ambassadors Alumni Association” under the Registration of Societies Act 1957. (registered on 20th October, 2015 with Reg. No. 4537). </a:t>
            </a:r>
          </a:p>
          <a:p>
            <a:pPr marL="285750" indent="-28575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 Annual Registration Drive is organized every year on Convocation. During the event, the students are apprised about the objectives and the functioning of the Association and are encouraged to become members of the Association. </a:t>
            </a:r>
          </a:p>
          <a:p>
            <a:pPr marL="285750" indent="-28575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membership is awarded at a minimal fee, which adds into the existing Alumni fund which is deposited in a Current Bank Account in Punjab and Sind Bank, Sector 42, Chandigarh. </a:t>
            </a:r>
          </a:p>
          <a:p>
            <a:pPr marL="285750" indent="-28575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Facebook Page: The Association also maintains a Facebook page by the name of “The Ambassadors Alumni Association” which is an open group for all the alumni. (https://www.facebook.com/groups/204400062913636/?ref=share) </a:t>
            </a:r>
          </a:p>
          <a:p>
            <a:pPr marL="285750" indent="-285750" algn="just">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“Canada Chapter” has been initiated by the </a:t>
            </a:r>
            <a:r>
              <a:rPr lang="en-US" sz="2000" dirty="0" err="1" smtClean="0">
                <a:latin typeface="Times New Roman" panose="02020603050405020304" pitchFamily="18" charset="0"/>
                <a:cs typeface="Times New Roman" panose="02020603050405020304" pitchFamily="18" charset="0"/>
              </a:rPr>
              <a:t>endeavours</a:t>
            </a:r>
            <a:r>
              <a:rPr lang="en-US" sz="2000" dirty="0" smtClean="0">
                <a:latin typeface="Times New Roman" panose="02020603050405020304" pitchFamily="18" charset="0"/>
                <a:cs typeface="Times New Roman" panose="02020603050405020304" pitchFamily="18" charset="0"/>
              </a:rPr>
              <a:t> of our Alumna Ms. </a:t>
            </a:r>
            <a:r>
              <a:rPr lang="en-US" sz="2000" dirty="0" err="1" smtClean="0">
                <a:latin typeface="Times New Roman" panose="02020603050405020304" pitchFamily="18" charset="0"/>
                <a:cs typeface="Times New Roman" panose="02020603050405020304" pitchFamily="18" charset="0"/>
              </a:rPr>
              <a:t>Sanya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Kalia</a:t>
            </a:r>
            <a:r>
              <a:rPr lang="en-US" sz="2000" dirty="0" smtClean="0">
                <a:latin typeface="Times New Roman" panose="02020603050405020304" pitchFamily="18" charset="0"/>
                <a:cs typeface="Times New Roman" panose="02020603050405020304" pitchFamily="18" charset="0"/>
              </a:rPr>
              <a:t> and our former faculty member, Dr. </a:t>
            </a:r>
            <a:r>
              <a:rPr lang="en-US" sz="2000" dirty="0" err="1" smtClean="0">
                <a:latin typeface="Times New Roman" panose="02020603050405020304" pitchFamily="18" charset="0"/>
                <a:cs typeface="Times New Roman" panose="02020603050405020304" pitchFamily="18" charset="0"/>
              </a:rPr>
              <a:t>Veerpal</a:t>
            </a:r>
            <a:r>
              <a:rPr lang="en-US" sz="2000" dirty="0" smtClean="0">
                <a:latin typeface="Times New Roman" panose="02020603050405020304" pitchFamily="18" charset="0"/>
                <a:cs typeface="Times New Roman" panose="02020603050405020304" pitchFamily="18" charset="0"/>
              </a:rPr>
              <a:t> Kaur, both settled in Canada.</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87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32" y="471947"/>
            <a:ext cx="11206316" cy="5840361"/>
          </a:xfrm>
          <a:solidFill>
            <a:schemeClr val="accent1">
              <a:lumMod val="20000"/>
              <a:lumOff val="80000"/>
            </a:schemeClr>
          </a:solidFill>
        </p:spPr>
        <p:txBody>
          <a:bodyPr>
            <a:normAutofit/>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chemeClr val="accent5">
                    <a:lumMod val="50000"/>
                  </a:schemeClr>
                </a:solidFill>
                <a:latin typeface="Times New Roman" panose="02020603050405020304" pitchFamily="18" charset="0"/>
                <a:cs typeface="Times New Roman" panose="02020603050405020304" pitchFamily="18" charset="0"/>
              </a:rPr>
              <a:t>The following events took place during the sessions 2021-22 and 2022-23:</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Alumni meet was held on 30.11.2021. </a:t>
            </a:r>
          </a:p>
          <a:p>
            <a:pPr algn="just"/>
            <a:r>
              <a:rPr lang="en-US" dirty="0" smtClean="0">
                <a:solidFill>
                  <a:schemeClr val="tx1"/>
                </a:solidFill>
                <a:latin typeface="Times New Roman" panose="02020603050405020304" pitchFamily="18" charset="0"/>
                <a:cs typeface="Times New Roman" panose="02020603050405020304" pitchFamily="18" charset="0"/>
              </a:rPr>
              <a:t>Talk by our illustrious alumni Ms. </a:t>
            </a:r>
            <a:r>
              <a:rPr lang="en-US" dirty="0" err="1" smtClean="0">
                <a:solidFill>
                  <a:schemeClr val="tx1"/>
                </a:solidFill>
                <a:latin typeface="Times New Roman" panose="02020603050405020304" pitchFamily="18" charset="0"/>
                <a:cs typeface="Times New Roman" panose="02020603050405020304" pitchFamily="18" charset="0"/>
              </a:rPr>
              <a:t>Shilpa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Singhal</a:t>
            </a:r>
            <a:r>
              <a:rPr lang="en-US" dirty="0" smtClean="0">
                <a:solidFill>
                  <a:schemeClr val="tx1"/>
                </a:solidFill>
                <a:latin typeface="Times New Roman" panose="02020603050405020304" pitchFamily="18" charset="0"/>
                <a:cs typeface="Times New Roman" panose="02020603050405020304" pitchFamily="18" charset="0"/>
              </a:rPr>
              <a:t> (C.A) on 24.05.2022.</a:t>
            </a:r>
          </a:p>
          <a:p>
            <a:pPr algn="just"/>
            <a:r>
              <a:rPr lang="en-US" dirty="0" smtClean="0">
                <a:solidFill>
                  <a:schemeClr val="tx1"/>
                </a:solidFill>
                <a:latin typeface="Times New Roman" panose="02020603050405020304" pitchFamily="18" charset="0"/>
                <a:cs typeface="Times New Roman" panose="02020603050405020304" pitchFamily="18" charset="0"/>
              </a:rPr>
              <a:t>Annual registration drive was conducted on Convocation Day i.e. on 28.05.2022. </a:t>
            </a:r>
          </a:p>
          <a:p>
            <a:pPr algn="just"/>
            <a:r>
              <a:rPr lang="en-US" dirty="0" smtClean="0">
                <a:solidFill>
                  <a:schemeClr val="tx1"/>
                </a:solidFill>
                <a:latin typeface="Times New Roman" panose="02020603050405020304" pitchFamily="18" charset="0"/>
                <a:cs typeface="Times New Roman" panose="02020603050405020304" pitchFamily="18" charset="0"/>
              </a:rPr>
              <a:t>New Office bearers were appointed on 02.07.2022. </a:t>
            </a:r>
          </a:p>
          <a:p>
            <a:pPr algn="just"/>
            <a:r>
              <a:rPr lang="en-US" dirty="0" smtClean="0">
                <a:solidFill>
                  <a:schemeClr val="tx1"/>
                </a:solidFill>
                <a:latin typeface="Times New Roman" panose="02020603050405020304" pitchFamily="18" charset="0"/>
                <a:cs typeface="Times New Roman" panose="02020603050405020304" pitchFamily="18" charset="0"/>
              </a:rPr>
              <a:t>40</a:t>
            </a:r>
            <a:r>
              <a:rPr lang="en-US" baseline="30000" dirty="0" smtClean="0">
                <a:solidFill>
                  <a:schemeClr val="tx1"/>
                </a:solidFill>
                <a:latin typeface="Times New Roman" panose="02020603050405020304" pitchFamily="18" charset="0"/>
                <a:cs typeface="Times New Roman" panose="02020603050405020304" pitchFamily="18" charset="0"/>
              </a:rPr>
              <a:t>th</a:t>
            </a:r>
            <a:r>
              <a:rPr lang="en-US" dirty="0" smtClean="0">
                <a:solidFill>
                  <a:schemeClr val="tx1"/>
                </a:solidFill>
                <a:latin typeface="Times New Roman" panose="02020603050405020304" pitchFamily="18" charset="0"/>
                <a:cs typeface="Times New Roman" panose="02020603050405020304" pitchFamily="18" charset="0"/>
              </a:rPr>
              <a:t>  Founder’s day of the College was celebrated on 16.07.2022. </a:t>
            </a:r>
          </a:p>
          <a:p>
            <a:pPr algn="just"/>
            <a:r>
              <a:rPr lang="en-US" dirty="0" smtClean="0">
                <a:solidFill>
                  <a:schemeClr val="tx1"/>
                </a:solidFill>
                <a:latin typeface="Times New Roman" panose="02020603050405020304" pitchFamily="18" charset="0"/>
                <a:cs typeface="Times New Roman" panose="02020603050405020304" pitchFamily="18" charset="0"/>
              </a:rPr>
              <a:t>A seminar on “Careers in the Army: Interaction with Major Tanya </a:t>
            </a:r>
            <a:r>
              <a:rPr lang="en-US" dirty="0" err="1" smtClean="0">
                <a:solidFill>
                  <a:schemeClr val="tx1"/>
                </a:solidFill>
                <a:latin typeface="Times New Roman" panose="02020603050405020304" pitchFamily="18" charset="0"/>
                <a:cs typeface="Times New Roman" panose="02020603050405020304" pitchFamily="18" charset="0"/>
              </a:rPr>
              <a:t>Anand</a:t>
            </a:r>
            <a:r>
              <a:rPr lang="en-US" dirty="0" smtClean="0">
                <a:solidFill>
                  <a:schemeClr val="tx1"/>
                </a:solidFill>
                <a:latin typeface="Times New Roman" panose="02020603050405020304" pitchFamily="18" charset="0"/>
                <a:cs typeface="Times New Roman" panose="02020603050405020304" pitchFamily="18" charset="0"/>
              </a:rPr>
              <a:t>” conducted on 10.9.2022.</a:t>
            </a:r>
          </a:p>
          <a:p>
            <a:pPr algn="just"/>
            <a:r>
              <a:rPr lang="en-US" dirty="0" smtClean="0">
                <a:solidFill>
                  <a:schemeClr val="tx1"/>
                </a:solidFill>
                <a:latin typeface="Times New Roman" panose="02020603050405020304" pitchFamily="18" charset="0"/>
                <a:cs typeface="Times New Roman" panose="02020603050405020304" pitchFamily="18" charset="0"/>
              </a:rPr>
              <a:t>Interaction with alumni achievers (Ms. </a:t>
            </a:r>
            <a:r>
              <a:rPr lang="en-US" dirty="0" err="1" smtClean="0">
                <a:solidFill>
                  <a:schemeClr val="tx1"/>
                </a:solidFill>
                <a:latin typeface="Times New Roman" panose="02020603050405020304" pitchFamily="18" charset="0"/>
                <a:cs typeface="Times New Roman" panose="02020603050405020304" pitchFamily="18" charset="0"/>
              </a:rPr>
              <a:t>Gurmeet</a:t>
            </a:r>
            <a:r>
              <a:rPr lang="en-US" dirty="0" smtClean="0">
                <a:solidFill>
                  <a:schemeClr val="tx1"/>
                </a:solidFill>
                <a:latin typeface="Times New Roman" panose="02020603050405020304" pitchFamily="18" charset="0"/>
                <a:cs typeface="Times New Roman" panose="02020603050405020304" pitchFamily="18" charset="0"/>
              </a:rPr>
              <a:t> Kaur, Lt. </a:t>
            </a:r>
            <a:r>
              <a:rPr lang="en-US" dirty="0" err="1" smtClean="0">
                <a:solidFill>
                  <a:schemeClr val="tx1"/>
                </a:solidFill>
                <a:latin typeface="Times New Roman" panose="02020603050405020304" pitchFamily="18" charset="0"/>
                <a:cs typeface="Times New Roman" panose="02020603050405020304" pitchFamily="18" charset="0"/>
              </a:rPr>
              <a:t>Saloni</a:t>
            </a:r>
            <a:r>
              <a:rPr lang="en-US" dirty="0" smtClean="0">
                <a:solidFill>
                  <a:schemeClr val="tx1"/>
                </a:solidFill>
                <a:latin typeface="Times New Roman" panose="02020603050405020304" pitchFamily="18" charset="0"/>
                <a:cs typeface="Times New Roman" panose="02020603050405020304" pitchFamily="18" charset="0"/>
              </a:rPr>
              <a:t>, Ms. </a:t>
            </a:r>
            <a:r>
              <a:rPr lang="en-US" dirty="0" err="1" smtClean="0">
                <a:solidFill>
                  <a:schemeClr val="tx1"/>
                </a:solidFill>
                <a:latin typeface="Times New Roman" panose="02020603050405020304" pitchFamily="18" charset="0"/>
                <a:cs typeface="Times New Roman" panose="02020603050405020304" pitchFamily="18" charset="0"/>
              </a:rPr>
              <a:t>Vyjanti</a:t>
            </a:r>
            <a:r>
              <a:rPr lang="en-US" dirty="0" smtClean="0">
                <a:solidFill>
                  <a:schemeClr val="tx1"/>
                </a:solidFill>
                <a:latin typeface="Times New Roman" panose="02020603050405020304" pitchFamily="18" charset="0"/>
                <a:cs typeface="Times New Roman" panose="02020603050405020304" pitchFamily="18" charset="0"/>
              </a:rPr>
              <a:t>) was organized on 22.10.2022.</a:t>
            </a:r>
            <a:endParaRPr lang="en-I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52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587" y="491612"/>
            <a:ext cx="2484161" cy="314633"/>
          </a:xfrm>
          <a:solidFill>
            <a:schemeClr val="accent1">
              <a:lumMod val="20000"/>
              <a:lumOff val="80000"/>
            </a:schemeClr>
          </a:solidFill>
        </p:spPr>
        <p:txBody>
          <a:bodyPr>
            <a:normAutofit fontScale="90000"/>
          </a:bodyPr>
          <a:lstStyle/>
          <a:p>
            <a:r>
              <a:rPr lang="en-IN" sz="2400" dirty="0" smtClean="0">
                <a:solidFill>
                  <a:schemeClr val="tx1"/>
                </a:solidFill>
                <a:latin typeface="Times New Roman" panose="02020603050405020304" pitchFamily="18" charset="0"/>
                <a:cs typeface="Times New Roman" panose="02020603050405020304" pitchFamily="18" charset="0"/>
              </a:rPr>
              <a:t>OFFICE </a:t>
            </a:r>
            <a:r>
              <a:rPr lang="en-IN" sz="2400" dirty="0">
                <a:solidFill>
                  <a:schemeClr val="tx1"/>
                </a:solidFill>
                <a:latin typeface="Times New Roman" panose="02020603050405020304" pitchFamily="18" charset="0"/>
                <a:cs typeface="Times New Roman" panose="02020603050405020304" pitchFamily="18" charset="0"/>
              </a:rPr>
              <a:t>BEARERS</a:t>
            </a:r>
            <a:endParaRPr lang="en-IN" sz="24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8157010"/>
              </p:ext>
            </p:extLst>
          </p:nvPr>
        </p:nvGraphicFramePr>
        <p:xfrm>
          <a:off x="304800" y="1081548"/>
          <a:ext cx="11503742" cy="351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63622" y="5083276"/>
            <a:ext cx="4803629" cy="369332"/>
          </a:xfrm>
          <a:prstGeom prst="rect">
            <a:avLst/>
          </a:prstGeom>
          <a:solidFill>
            <a:schemeClr val="accent1">
              <a:lumMod val="20000"/>
              <a:lumOff val="80000"/>
            </a:schemeClr>
          </a:solidFill>
        </p:spPr>
        <p:txBody>
          <a:bodyPr wrap="square">
            <a:spAutoFit/>
          </a:bodyPr>
          <a:lstStyle/>
          <a:p>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Office bearers were appointed on 02.07.2022</a:t>
            </a:r>
            <a:endParaRPr lang="en-IN" dirty="0"/>
          </a:p>
        </p:txBody>
      </p:sp>
    </p:spTree>
    <p:extLst>
      <p:ext uri="{BB962C8B-B14F-4D97-AF65-F5344CB8AC3E}">
        <p14:creationId xmlns:p14="http://schemas.microsoft.com/office/powerpoint/2010/main" val="232450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VITA\OneDrive\Desktop\alumni\22.10.22\img64.jpg"/>
          <p:cNvPicPr/>
          <p:nvPr/>
        </p:nvPicPr>
        <p:blipFill>
          <a:blip r:embed="rId3">
            <a:extLst>
              <a:ext uri="{28A0092B-C50C-407E-A947-70E740481C1C}">
                <a14:useLocalDpi xmlns:a14="http://schemas.microsoft.com/office/drawing/2010/main" val="0"/>
              </a:ext>
            </a:extLst>
          </a:blip>
          <a:srcRect/>
          <a:stretch>
            <a:fillRect/>
          </a:stretch>
        </p:blipFill>
        <p:spPr bwMode="auto">
          <a:xfrm>
            <a:off x="389961" y="1356849"/>
            <a:ext cx="5007947" cy="3470789"/>
          </a:xfrm>
          <a:prstGeom prst="rect">
            <a:avLst/>
          </a:prstGeom>
          <a:noFill/>
          <a:ln>
            <a:noFill/>
          </a:ln>
        </p:spPr>
      </p:pic>
      <p:grpSp>
        <p:nvGrpSpPr>
          <p:cNvPr id="8" name="Group 7"/>
          <p:cNvGrpSpPr/>
          <p:nvPr/>
        </p:nvGrpSpPr>
        <p:grpSpPr>
          <a:xfrm>
            <a:off x="5704963" y="462115"/>
            <a:ext cx="6142908" cy="5161935"/>
            <a:chOff x="3885995" y="398031"/>
            <a:chExt cx="5828276" cy="5275181"/>
          </a:xfrm>
        </p:grpSpPr>
        <p:pic>
          <p:nvPicPr>
            <p:cNvPr id="12" name="Picture 11" descr="C:\Users\AVITA\OneDrive\Desktop\alumni\24.5.22\IMG-20220524-WA0010.jpg"/>
            <p:cNvPicPr/>
            <p:nvPr/>
          </p:nvPicPr>
          <p:blipFill rotWithShape="1">
            <a:blip r:embed="rId4" cstate="print">
              <a:extLst>
                <a:ext uri="{28A0092B-C50C-407E-A947-70E740481C1C}">
                  <a14:useLocalDpi xmlns:a14="http://schemas.microsoft.com/office/drawing/2010/main" val="0"/>
                </a:ext>
              </a:extLst>
            </a:blip>
            <a:srcRect t="35627" b="5805"/>
            <a:stretch/>
          </p:blipFill>
          <p:spPr bwMode="auto">
            <a:xfrm>
              <a:off x="3885995" y="398032"/>
              <a:ext cx="2308328" cy="2620645"/>
            </a:xfrm>
            <a:prstGeom prst="rect">
              <a:avLst/>
            </a:prstGeom>
            <a:noFill/>
            <a:ln>
              <a:noFill/>
            </a:ln>
            <a:extLst>
              <a:ext uri="{53640926-AAD7-44D8-BBD7-CCE9431645EC}">
                <a14:shadowObscured xmlns:a14="http://schemas.microsoft.com/office/drawing/2010/main"/>
              </a:ext>
            </a:extLst>
          </p:spPr>
        </p:pic>
        <p:pic>
          <p:nvPicPr>
            <p:cNvPr id="13" name="Picture 12" descr="C:\Users\AVITA\OneDrive\Desktop\alumni\24.5.22\IMG-20220524-WA0003.jpg"/>
            <p:cNvPicPr/>
            <p:nvPr/>
          </p:nvPicPr>
          <p:blipFill rotWithShape="1">
            <a:blip r:embed="rId5" cstate="print">
              <a:extLst>
                <a:ext uri="{28A0092B-C50C-407E-A947-70E740481C1C}">
                  <a14:useLocalDpi xmlns:a14="http://schemas.microsoft.com/office/drawing/2010/main" val="0"/>
                </a:ext>
              </a:extLst>
            </a:blip>
            <a:srcRect r="19410"/>
            <a:stretch/>
          </p:blipFill>
          <p:spPr bwMode="auto">
            <a:xfrm>
              <a:off x="6311235" y="398031"/>
              <a:ext cx="3403036" cy="2620645"/>
            </a:xfrm>
            <a:prstGeom prst="rect">
              <a:avLst/>
            </a:prstGeom>
            <a:noFill/>
            <a:ln>
              <a:noFill/>
            </a:ln>
            <a:extLst>
              <a:ext uri="{53640926-AAD7-44D8-BBD7-CCE9431645EC}">
                <a14:shadowObscured xmlns:a14="http://schemas.microsoft.com/office/drawing/2010/main"/>
              </a:ext>
            </a:extLst>
          </p:spPr>
        </p:pic>
        <p:pic>
          <p:nvPicPr>
            <p:cNvPr id="14" name="Picture 13" descr="C:\Users\AVITA\OneDrive\Desktop\alumni\24.5.22\IMG-20220524-WA001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5995" y="3238243"/>
              <a:ext cx="5828276" cy="2434969"/>
            </a:xfrm>
            <a:prstGeom prst="rect">
              <a:avLst/>
            </a:prstGeom>
            <a:noFill/>
            <a:ln>
              <a:noFill/>
            </a:ln>
          </p:spPr>
        </p:pic>
      </p:grpSp>
      <p:sp>
        <p:nvSpPr>
          <p:cNvPr id="2" name="Rectangle 1"/>
          <p:cNvSpPr/>
          <p:nvPr/>
        </p:nvSpPr>
        <p:spPr>
          <a:xfrm>
            <a:off x="892502" y="4827638"/>
            <a:ext cx="3760388" cy="369332"/>
          </a:xfrm>
          <a:prstGeom prst="rect">
            <a:avLst/>
          </a:prstGeom>
        </p:spPr>
        <p:txBody>
          <a:bodyPr wrap="none">
            <a:spAutoFit/>
          </a:bodyPr>
          <a:lstStyle/>
          <a:p>
            <a:pPr algn="just"/>
            <a:r>
              <a:rPr lang="en-US" dirty="0">
                <a:latin typeface="Times New Roman" panose="02020603050405020304" pitchFamily="18" charset="0"/>
                <a:cs typeface="Times New Roman" panose="02020603050405020304" pitchFamily="18" charset="0"/>
              </a:rPr>
              <a:t>Alumni meet was held on </a:t>
            </a:r>
            <a:r>
              <a:rPr lang="en-US" dirty="0" smtClean="0">
                <a:latin typeface="Times New Roman" panose="02020603050405020304" pitchFamily="18" charset="0"/>
                <a:cs typeface="Times New Roman" panose="02020603050405020304" pitchFamily="18" charset="0"/>
              </a:rPr>
              <a:t>30.11.2021 </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5240593" y="5662422"/>
            <a:ext cx="6813755"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Talk by our illustrious alumni Ms. </a:t>
            </a:r>
            <a:r>
              <a:rPr lang="en-US" dirty="0" err="1">
                <a:latin typeface="Times New Roman" panose="02020603050405020304" pitchFamily="18" charset="0"/>
                <a:cs typeface="Times New Roman" panose="02020603050405020304" pitchFamily="18" charset="0"/>
              </a:rPr>
              <a:t>Shilpa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Singhal</a:t>
            </a:r>
            <a:r>
              <a:rPr lang="en-US" dirty="0">
                <a:latin typeface="Times New Roman" panose="02020603050405020304" pitchFamily="18" charset="0"/>
                <a:cs typeface="Times New Roman" panose="02020603050405020304" pitchFamily="18" charset="0"/>
              </a:rPr>
              <a:t> (C.A) on 24.05.2022</a:t>
            </a:r>
            <a:endParaRPr lang="en-IN" dirty="0"/>
          </a:p>
        </p:txBody>
      </p:sp>
    </p:spTree>
    <p:extLst>
      <p:ext uri="{BB962C8B-B14F-4D97-AF65-F5344CB8AC3E}">
        <p14:creationId xmlns:p14="http://schemas.microsoft.com/office/powerpoint/2010/main" val="394860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076746" y="3494593"/>
            <a:ext cx="8138129" cy="2539642"/>
            <a:chOff x="150465" y="203558"/>
            <a:chExt cx="10281562" cy="2913268"/>
          </a:xfrm>
        </p:grpSpPr>
        <p:pic>
          <p:nvPicPr>
            <p:cNvPr id="4" name="Picture 3" descr="C:\Users\AVITA\OneDrive\Desktop\alumni\WhatsApp Image 2023-03-21 at 12.29.20 PM (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65" y="203558"/>
              <a:ext cx="4136401" cy="2913268"/>
            </a:xfrm>
            <a:prstGeom prst="rect">
              <a:avLst/>
            </a:prstGeom>
            <a:noFill/>
            <a:ln>
              <a:noFill/>
            </a:ln>
          </p:spPr>
        </p:pic>
        <p:pic>
          <p:nvPicPr>
            <p:cNvPr id="5" name="Picture 4" descr="C:\Users\AVITA\OneDrive\Desktop\alumni\WhatsApp Image 2023-03-21 at 12.29.20 PM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070" y="203558"/>
              <a:ext cx="3693957" cy="2913268"/>
            </a:xfrm>
            <a:prstGeom prst="rect">
              <a:avLst/>
            </a:prstGeom>
            <a:noFill/>
            <a:ln>
              <a:noFill/>
            </a:ln>
          </p:spPr>
        </p:pic>
        <p:pic>
          <p:nvPicPr>
            <p:cNvPr id="7" name="Picture 6" descr="C:\Users\AVITA\OneDrive\Desktop\alumni\WhatsApp Image 2023-03-21 at 12.29.20 PM (2).jpeg"/>
            <p:cNvPicPr/>
            <p:nvPr/>
          </p:nvPicPr>
          <p:blipFill rotWithShape="1">
            <a:blip r:embed="rId4" cstate="print">
              <a:extLst>
                <a:ext uri="{28A0092B-C50C-407E-A947-70E740481C1C}">
                  <a14:useLocalDpi xmlns:a14="http://schemas.microsoft.com/office/drawing/2010/main" val="0"/>
                </a:ext>
              </a:extLst>
            </a:blip>
            <a:srcRect t="11138" r="11182" b="8708"/>
            <a:stretch/>
          </p:blipFill>
          <p:spPr bwMode="auto">
            <a:xfrm>
              <a:off x="4476652" y="203558"/>
              <a:ext cx="2071632" cy="2913268"/>
            </a:xfrm>
            <a:prstGeom prst="rect">
              <a:avLst/>
            </a:prstGeom>
            <a:noFill/>
            <a:ln>
              <a:noFill/>
            </a:ln>
            <a:extLst>
              <a:ext uri="{53640926-AAD7-44D8-BBD7-CCE9431645EC}">
                <a14:shadowObscured xmlns:a14="http://schemas.microsoft.com/office/drawing/2010/main"/>
              </a:ext>
            </a:extLst>
          </p:spPr>
        </p:pic>
      </p:grpSp>
      <p:grpSp>
        <p:nvGrpSpPr>
          <p:cNvPr id="14" name="Group 13"/>
          <p:cNvGrpSpPr/>
          <p:nvPr/>
        </p:nvGrpSpPr>
        <p:grpSpPr>
          <a:xfrm>
            <a:off x="855407" y="353961"/>
            <a:ext cx="10340336" cy="2606044"/>
            <a:chOff x="1138347" y="824434"/>
            <a:chExt cx="13348115" cy="3162598"/>
          </a:xfrm>
        </p:grpSpPr>
        <p:pic>
          <p:nvPicPr>
            <p:cNvPr id="15" name="Picture 14" descr="C:\Users\AVITA\OneDrive\Desktop\alumni\16.7.22\IMG-20220716-WA002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347" y="824434"/>
              <a:ext cx="4849499" cy="3162598"/>
            </a:xfrm>
            <a:prstGeom prst="rect">
              <a:avLst/>
            </a:prstGeom>
            <a:noFill/>
            <a:ln>
              <a:noFill/>
            </a:ln>
          </p:spPr>
        </p:pic>
        <p:pic>
          <p:nvPicPr>
            <p:cNvPr id="16" name="Picture 15" descr="C:\Users\AVITA\OneDrive\Desktop\alumni\16.7.22\IMG-20220720-WA00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530" y="824434"/>
              <a:ext cx="4441225" cy="3162598"/>
            </a:xfrm>
            <a:prstGeom prst="rect">
              <a:avLst/>
            </a:prstGeom>
            <a:noFill/>
            <a:ln>
              <a:noFill/>
            </a:ln>
          </p:spPr>
        </p:pic>
        <p:pic>
          <p:nvPicPr>
            <p:cNvPr id="17" name="Picture 16" descr="C:\Users\AVITA\OneDrive\Desktop\alumni\16.7.22\IMG-20220717-WA001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41907" y="824434"/>
              <a:ext cx="3744555" cy="3162598"/>
            </a:xfrm>
            <a:prstGeom prst="rect">
              <a:avLst/>
            </a:prstGeom>
            <a:noFill/>
            <a:ln>
              <a:noFill/>
            </a:ln>
          </p:spPr>
        </p:pic>
      </p:grpSp>
      <p:sp>
        <p:nvSpPr>
          <p:cNvPr id="2" name="Rectangle 1"/>
          <p:cNvSpPr/>
          <p:nvPr/>
        </p:nvSpPr>
        <p:spPr>
          <a:xfrm>
            <a:off x="3395792" y="2960005"/>
            <a:ext cx="614847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40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Founder’s day of the College was celebrated on 16.07.2022</a:t>
            </a:r>
            <a:endParaRPr lang="en-IN" dirty="0"/>
          </a:p>
        </p:txBody>
      </p:sp>
      <p:sp>
        <p:nvSpPr>
          <p:cNvPr id="3" name="Rectangle 2"/>
          <p:cNvSpPr/>
          <p:nvPr/>
        </p:nvSpPr>
        <p:spPr>
          <a:xfrm>
            <a:off x="1484671" y="6034235"/>
            <a:ext cx="937997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 seminar on “Careers in the Army: Interaction with Major Tanya </a:t>
            </a:r>
            <a:r>
              <a:rPr lang="en-US" dirty="0" err="1">
                <a:latin typeface="Times New Roman" panose="02020603050405020304" pitchFamily="18" charset="0"/>
                <a:cs typeface="Times New Roman" panose="02020603050405020304" pitchFamily="18" charset="0"/>
              </a:rPr>
              <a:t>Anand</a:t>
            </a:r>
            <a:r>
              <a:rPr lang="en-US" dirty="0">
                <a:latin typeface="Times New Roman" panose="02020603050405020304" pitchFamily="18" charset="0"/>
                <a:cs typeface="Times New Roman" panose="02020603050405020304" pitchFamily="18" charset="0"/>
              </a:rPr>
              <a:t>” conducted on 10.9.2022</a:t>
            </a:r>
            <a:endParaRPr lang="en-IN" dirty="0"/>
          </a:p>
        </p:txBody>
      </p:sp>
    </p:spTree>
    <p:extLst>
      <p:ext uri="{BB962C8B-B14F-4D97-AF65-F5344CB8AC3E}">
        <p14:creationId xmlns:p14="http://schemas.microsoft.com/office/powerpoint/2010/main" val="91129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6242" y="452283"/>
            <a:ext cx="9894545" cy="5063613"/>
            <a:chOff x="150465" y="2890889"/>
            <a:chExt cx="5818511" cy="3404769"/>
          </a:xfrm>
        </p:grpSpPr>
        <p:pic>
          <p:nvPicPr>
            <p:cNvPr id="5" name="Picture 4" descr="C:\Users\AVITA\OneDrive\Desktop\alumni\22.10.22\IMG-20230320-WA00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185" y="2890889"/>
              <a:ext cx="2846705" cy="1601470"/>
            </a:xfrm>
            <a:prstGeom prst="rect">
              <a:avLst/>
            </a:prstGeom>
            <a:noFill/>
            <a:ln>
              <a:noFill/>
            </a:ln>
          </p:spPr>
        </p:pic>
        <p:pic>
          <p:nvPicPr>
            <p:cNvPr id="6" name="Picture 5" descr="C:\Users\AVITA\OneDrive\Desktop\alumni\22.10.22\IMG-20230320-WA0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65" y="2890889"/>
              <a:ext cx="2821940" cy="1587500"/>
            </a:xfrm>
            <a:prstGeom prst="rect">
              <a:avLst/>
            </a:prstGeom>
            <a:noFill/>
            <a:ln>
              <a:noFill/>
            </a:ln>
          </p:spPr>
        </p:pic>
        <p:pic>
          <p:nvPicPr>
            <p:cNvPr id="7" name="Picture 6" descr="C:\Users\AVITA\OneDrive\Desktop\alumni\22.10.22\IMG-20230320-WA00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65" y="4587474"/>
              <a:ext cx="2844800" cy="1708184"/>
            </a:xfrm>
            <a:prstGeom prst="rect">
              <a:avLst/>
            </a:prstGeom>
            <a:noFill/>
            <a:ln>
              <a:noFill/>
            </a:ln>
          </p:spPr>
        </p:pic>
        <p:pic>
          <p:nvPicPr>
            <p:cNvPr id="8" name="Picture 7" descr="C:\Users\AVITA\OneDrive\Desktop\alumni\22.10.22\IMG-20230320-WA002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3376" y="4587473"/>
              <a:ext cx="2895600" cy="1708184"/>
            </a:xfrm>
            <a:prstGeom prst="rect">
              <a:avLst/>
            </a:prstGeom>
            <a:noFill/>
            <a:ln>
              <a:noFill/>
            </a:ln>
          </p:spPr>
        </p:pic>
      </p:grpSp>
      <p:sp>
        <p:nvSpPr>
          <p:cNvPr id="2" name="Rectangle 1"/>
          <p:cNvSpPr/>
          <p:nvPr/>
        </p:nvSpPr>
        <p:spPr>
          <a:xfrm>
            <a:off x="1071716" y="5437238"/>
            <a:ext cx="10343535" cy="646331"/>
          </a:xfrm>
          <a:prstGeom prst="rect">
            <a:avLst/>
          </a:prstGeom>
        </p:spPr>
        <p:txBody>
          <a:bodyPr wrap="square">
            <a:spAutoFit/>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Interaction </a:t>
            </a:r>
            <a:r>
              <a:rPr lang="en-US" dirty="0">
                <a:latin typeface="Times New Roman" panose="02020603050405020304" pitchFamily="18" charset="0"/>
                <a:cs typeface="Times New Roman" panose="02020603050405020304" pitchFamily="18" charset="0"/>
              </a:rPr>
              <a:t>with alumni achievers (Ms. </a:t>
            </a:r>
            <a:r>
              <a:rPr lang="en-US" dirty="0" err="1">
                <a:latin typeface="Times New Roman" panose="02020603050405020304" pitchFamily="18" charset="0"/>
                <a:cs typeface="Times New Roman" panose="02020603050405020304" pitchFamily="18" charset="0"/>
              </a:rPr>
              <a:t>Gurmeet</a:t>
            </a:r>
            <a:r>
              <a:rPr lang="en-US" dirty="0">
                <a:latin typeface="Times New Roman" panose="02020603050405020304" pitchFamily="18" charset="0"/>
                <a:cs typeface="Times New Roman" panose="02020603050405020304" pitchFamily="18" charset="0"/>
              </a:rPr>
              <a:t> Kaur, Lt. </a:t>
            </a:r>
            <a:r>
              <a:rPr lang="en-US" dirty="0" err="1">
                <a:latin typeface="Times New Roman" panose="02020603050405020304" pitchFamily="18" charset="0"/>
                <a:cs typeface="Times New Roman" panose="02020603050405020304" pitchFamily="18" charset="0"/>
              </a:rPr>
              <a:t>Saloni</a:t>
            </a:r>
            <a:r>
              <a:rPr lang="en-US" dirty="0">
                <a:latin typeface="Times New Roman" panose="02020603050405020304" pitchFamily="18" charset="0"/>
                <a:cs typeface="Times New Roman" panose="02020603050405020304" pitchFamily="18" charset="0"/>
              </a:rPr>
              <a:t>, Ms. </a:t>
            </a:r>
            <a:r>
              <a:rPr lang="en-US" dirty="0" err="1">
                <a:latin typeface="Times New Roman" panose="02020603050405020304" pitchFamily="18" charset="0"/>
                <a:cs typeface="Times New Roman" panose="02020603050405020304" pitchFamily="18" charset="0"/>
              </a:rPr>
              <a:t>Vyjanti</a:t>
            </a:r>
            <a:r>
              <a:rPr lang="en-US" dirty="0">
                <a:latin typeface="Times New Roman" panose="02020603050405020304" pitchFamily="18" charset="0"/>
                <a:cs typeface="Times New Roman" panose="02020603050405020304" pitchFamily="18" charset="0"/>
              </a:rPr>
              <a:t>) was organized on 22.10.2022</a:t>
            </a:r>
            <a:endParaRPr lang="en-IN" dirty="0"/>
          </a:p>
        </p:txBody>
      </p:sp>
    </p:spTree>
    <p:extLst>
      <p:ext uri="{BB962C8B-B14F-4D97-AF65-F5344CB8AC3E}">
        <p14:creationId xmlns:p14="http://schemas.microsoft.com/office/powerpoint/2010/main" val="289851481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338</TotalTime>
  <Words>433</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Lucida Calligraphy</vt:lpstr>
      <vt:lpstr>Times New Roman</vt:lpstr>
      <vt:lpstr>Basis</vt:lpstr>
      <vt:lpstr>PowerPoint Presentation</vt:lpstr>
      <vt:lpstr>PowerPoint Presentation</vt:lpstr>
      <vt:lpstr>PowerPoint Presentation</vt:lpstr>
      <vt:lpstr>OFFICE BEARERS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AVITA</dc:creator>
  <cp:lastModifiedBy>AVITA</cp:lastModifiedBy>
  <cp:revision>27</cp:revision>
  <dcterms:created xsi:type="dcterms:W3CDTF">2023-03-18T03:45:05Z</dcterms:created>
  <dcterms:modified xsi:type="dcterms:W3CDTF">2023-03-25T06:27:07Z</dcterms:modified>
</cp:coreProperties>
</file>