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20" r:id="rId1"/>
  </p:sldMasterIdLst>
  <p:sldIdLst>
    <p:sldId id="264" r:id="rId2"/>
    <p:sldId id="256" r:id="rId3"/>
    <p:sldId id="257" r:id="rId4"/>
    <p:sldId id="258" r:id="rId5"/>
    <p:sldId id="263" r:id="rId6"/>
    <p:sldId id="259" r:id="rId7"/>
    <p:sldId id="260" r:id="rId8"/>
    <p:sldId id="262" r:id="rId9"/>
    <p:sldId id="268" r:id="rId10"/>
    <p:sldId id="261" r:id="rId11"/>
    <p:sldId id="270" r:id="rId12"/>
    <p:sldId id="267" r:id="rId13"/>
    <p:sldId id="266" r:id="rId14"/>
    <p:sldId id="269" r:id="rId15"/>
    <p:sldId id="265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24" autoAdjust="0"/>
  </p:normalViewPr>
  <p:slideViewPr>
    <p:cSldViewPr>
      <p:cViewPr>
        <p:scale>
          <a:sx n="50" d="100"/>
          <a:sy n="50" d="100"/>
        </p:scale>
        <p:origin x="-1332" y="-5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7F4DDA69-A7ED-4EAA-BA6B-9F37B15432A2}" type="datetimeFigureOut">
              <a:rPr lang="en-US" smtClean="0"/>
              <a:pPr/>
              <a:t>5/20/2010</a:t>
            </a:fld>
            <a:endParaRPr lang="en-IN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IN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71C47CA-AA76-4C8D-AF04-851F97A91E56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DDA69-A7ED-4EAA-BA6B-9F37B15432A2}" type="datetimeFigureOut">
              <a:rPr lang="en-US" smtClean="0"/>
              <a:pPr/>
              <a:t>5/20/2010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C47CA-AA76-4C8D-AF04-851F97A91E56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7F4DDA69-A7ED-4EAA-BA6B-9F37B15432A2}" type="datetimeFigureOut">
              <a:rPr lang="en-US" smtClean="0"/>
              <a:pPr/>
              <a:t>5/20/2010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171C47CA-AA76-4C8D-AF04-851F97A91E56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DDA69-A7ED-4EAA-BA6B-9F37B15432A2}" type="datetimeFigureOut">
              <a:rPr lang="en-US" smtClean="0"/>
              <a:pPr/>
              <a:t>5/20/2010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71C47CA-AA76-4C8D-AF04-851F97A91E56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DDA69-A7ED-4EAA-BA6B-9F37B15432A2}" type="datetimeFigureOut">
              <a:rPr lang="en-US" smtClean="0"/>
              <a:pPr/>
              <a:t>5/20/2010</a:t>
            </a:fld>
            <a:endParaRPr lang="en-IN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171C47CA-AA76-4C8D-AF04-851F97A91E56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I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7F4DDA69-A7ED-4EAA-BA6B-9F37B15432A2}" type="datetimeFigureOut">
              <a:rPr lang="en-US" smtClean="0"/>
              <a:pPr/>
              <a:t>5/20/2010</a:t>
            </a:fld>
            <a:endParaRPr lang="en-IN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171C47CA-AA76-4C8D-AF04-851F97A91E56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7F4DDA69-A7ED-4EAA-BA6B-9F37B15432A2}" type="datetimeFigureOut">
              <a:rPr lang="en-US" smtClean="0"/>
              <a:pPr/>
              <a:t>5/20/2010</a:t>
            </a:fld>
            <a:endParaRPr lang="en-IN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171C47CA-AA76-4C8D-AF04-851F97A91E56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IN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DDA69-A7ED-4EAA-BA6B-9F37B15432A2}" type="datetimeFigureOut">
              <a:rPr lang="en-US" smtClean="0"/>
              <a:pPr/>
              <a:t>5/20/2010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71C47CA-AA76-4C8D-AF04-851F97A91E56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DDA69-A7ED-4EAA-BA6B-9F37B15432A2}" type="datetimeFigureOut">
              <a:rPr lang="en-US" smtClean="0"/>
              <a:pPr/>
              <a:t>5/20/2010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71C47CA-AA76-4C8D-AF04-851F97A91E56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DDA69-A7ED-4EAA-BA6B-9F37B15432A2}" type="datetimeFigureOut">
              <a:rPr lang="en-US" smtClean="0"/>
              <a:pPr/>
              <a:t>5/20/2010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71C47CA-AA76-4C8D-AF04-851F97A91E56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7F4DDA69-A7ED-4EAA-BA6B-9F37B15432A2}" type="datetimeFigureOut">
              <a:rPr lang="en-US" smtClean="0"/>
              <a:pPr/>
              <a:t>5/20/2010</a:t>
            </a:fld>
            <a:endParaRPr lang="en-IN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171C47CA-AA76-4C8D-AF04-851F97A91E56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F4DDA69-A7ED-4EAA-BA6B-9F37B15432A2}" type="datetimeFigureOut">
              <a:rPr lang="en-US" smtClean="0"/>
              <a:pPr/>
              <a:t>5/20/2010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IN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171C47CA-AA76-4C8D-AF04-851F97A91E56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21" r:id="rId1"/>
    <p:sldLayoutId id="2147484022" r:id="rId2"/>
    <p:sldLayoutId id="2147484023" r:id="rId3"/>
    <p:sldLayoutId id="2147484024" r:id="rId4"/>
    <p:sldLayoutId id="2147484025" r:id="rId5"/>
    <p:sldLayoutId id="2147484026" r:id="rId6"/>
    <p:sldLayoutId id="2147484027" r:id="rId7"/>
    <p:sldLayoutId id="2147484028" r:id="rId8"/>
    <p:sldLayoutId id="2147484029" r:id="rId9"/>
    <p:sldLayoutId id="2147484030" r:id="rId10"/>
    <p:sldLayoutId id="214748403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kcitraining.com/styleguide/letform.html#block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kcitraining.com/styleguide/letform.html#semiblock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kcitraining.com/styleguide/letform.html#fullblock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3429000"/>
          </a:xfrm>
        </p:spPr>
        <p:txBody>
          <a:bodyPr>
            <a:normAutofit fontScale="90000"/>
          </a:bodyPr>
          <a:lstStyle/>
          <a:p>
            <a:r>
              <a:rPr lang="en-US" sz="4900" b="1" dirty="0" smtClean="0"/>
              <a:t/>
            </a:r>
            <a:br>
              <a:rPr lang="en-US" sz="4900" b="1" dirty="0" smtClean="0"/>
            </a:br>
            <a:r>
              <a:rPr lang="en-US" sz="4900" b="1" dirty="0" smtClean="0"/>
              <a:t>B A III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FUNCTIONAL  ENGLISH</a:t>
            </a:r>
            <a:br>
              <a:rPr lang="en-US" b="1" dirty="0" smtClean="0"/>
            </a:br>
            <a:r>
              <a:rPr lang="en-US" b="1" dirty="0" smtClean="0"/>
              <a:t>PAPER- B</a:t>
            </a:r>
            <a:br>
              <a:rPr lang="en-US" b="1" dirty="0" smtClean="0"/>
            </a:b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28597" y="2357431"/>
            <a:ext cx="5786479" cy="3768733"/>
          </a:xfrm>
        </p:spPr>
        <p:txBody>
          <a:bodyPr>
            <a:normAutofit/>
          </a:bodyPr>
          <a:lstStyle/>
          <a:p>
            <a:pPr algn="just">
              <a:buNone/>
            </a:pPr>
            <a:endParaRPr lang="en-US" sz="3600" dirty="0" smtClean="0"/>
          </a:p>
          <a:p>
            <a:pPr algn="just">
              <a:buNone/>
            </a:pPr>
            <a:r>
              <a:rPr lang="en-US" sz="3600" dirty="0" smtClean="0"/>
              <a:t>WEEK  1&amp;2</a:t>
            </a:r>
            <a:endParaRPr lang="en-IN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6000761" y="4929199"/>
            <a:ext cx="2731838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Monica Singh</a:t>
            </a:r>
          </a:p>
          <a:p>
            <a:r>
              <a:rPr lang="en-US" sz="2800" dirty="0" smtClean="0"/>
              <a:t>Jasreet Kaur</a:t>
            </a:r>
          </a:p>
          <a:p>
            <a:r>
              <a:rPr lang="en-US" sz="2800" dirty="0" smtClean="0"/>
              <a:t>PGGCG-42, Chd</a:t>
            </a:r>
            <a:r>
              <a:rPr lang="en-US" dirty="0" smtClean="0"/>
              <a:t>.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Format style </a:t>
            </a: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3600" dirty="0" smtClean="0"/>
              <a:t>Fully indented style</a:t>
            </a:r>
          </a:p>
          <a:p>
            <a:pPr>
              <a:buFont typeface="Wingdings" pitchFamily="2" charset="2"/>
              <a:buChar char="Ø"/>
            </a:pPr>
            <a:r>
              <a:rPr lang="en-US" sz="3600" dirty="0" smtClean="0"/>
              <a:t>Semi- indented style</a:t>
            </a:r>
          </a:p>
          <a:p>
            <a:pPr>
              <a:buFont typeface="Wingdings" pitchFamily="2" charset="2"/>
              <a:buChar char="Ø"/>
            </a:pPr>
            <a:r>
              <a:rPr lang="en-US" sz="3600" dirty="0" smtClean="0"/>
              <a:t>Fully blocked style</a:t>
            </a:r>
          </a:p>
          <a:p>
            <a:pPr>
              <a:buFont typeface="Wingdings" pitchFamily="2" charset="2"/>
              <a:buChar char="Ø"/>
            </a:pPr>
            <a:r>
              <a:rPr lang="en-US" sz="3600" dirty="0" smtClean="0"/>
              <a:t>Modified blocked style</a:t>
            </a:r>
          </a:p>
          <a:p>
            <a:pPr>
              <a:buFont typeface="Wingdings" pitchFamily="2" charset="2"/>
              <a:buChar char="Ø"/>
            </a:pPr>
            <a:r>
              <a:rPr lang="en-US" sz="3600" dirty="0" smtClean="0"/>
              <a:t>The hanging paragraph style</a:t>
            </a:r>
          </a:p>
          <a:p>
            <a:pPr>
              <a:buFont typeface="Wingdings" pitchFamily="2" charset="2"/>
              <a:buChar char="Ø"/>
            </a:pPr>
            <a:r>
              <a:rPr lang="en-US" sz="3600" dirty="0" smtClean="0"/>
              <a:t>The Noma</a:t>
            </a:r>
            <a:r>
              <a:rPr lang="en-US" sz="3600" dirty="0"/>
              <a:t> </a:t>
            </a:r>
            <a:r>
              <a:rPr lang="en-US" sz="3600" dirty="0" smtClean="0"/>
              <a:t>– Simplified style</a:t>
            </a:r>
            <a:endParaRPr lang="en-IN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eg.   Semi block style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IN" dirty="0"/>
          </a:p>
        </p:txBody>
      </p:sp>
      <p:pic>
        <p:nvPicPr>
          <p:cNvPr id="1026" name="Picture 2" descr="C:\Users\toshiba\Desktop\semiblock-letter-parts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1500174"/>
            <a:ext cx="8286808" cy="478634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Business letter formats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900634"/>
          </a:xfrm>
        </p:spPr>
        <p:txBody>
          <a:bodyPr>
            <a:normAutofit fontScale="25000" lnSpcReduction="20000"/>
          </a:bodyPr>
          <a:lstStyle/>
          <a:p>
            <a:pPr lvl="0">
              <a:buFont typeface="Wingdings" pitchFamily="2" charset="2"/>
              <a:buChar char="v"/>
            </a:pPr>
            <a:r>
              <a:rPr lang="en-IN" sz="12800" b="1" dirty="0" smtClean="0">
                <a:hlinkClick r:id="rId2"/>
              </a:rPr>
              <a:t>Block</a:t>
            </a:r>
            <a:endParaRPr lang="en-IN" sz="12800" dirty="0" smtClean="0"/>
          </a:p>
          <a:p>
            <a:pPr>
              <a:buFont typeface="Wingdings" pitchFamily="2" charset="2"/>
              <a:buChar char="q"/>
            </a:pPr>
            <a:r>
              <a:rPr lang="en-IN" sz="12800" dirty="0" smtClean="0"/>
              <a:t>   Unindented paragraphs. </a:t>
            </a:r>
          </a:p>
          <a:p>
            <a:pPr>
              <a:buFont typeface="Wingdings" pitchFamily="2" charset="2"/>
              <a:buChar char="q"/>
            </a:pPr>
            <a:r>
              <a:rPr lang="en-IN" sz="12800" dirty="0" smtClean="0"/>
              <a:t>All letter elements are aligned with the left margin.</a:t>
            </a:r>
          </a:p>
          <a:p>
            <a:pPr lvl="0">
              <a:buFont typeface="Wingdings" pitchFamily="2" charset="2"/>
              <a:buChar char="v"/>
            </a:pPr>
            <a:r>
              <a:rPr lang="en-IN" sz="12800" b="1" dirty="0" smtClean="0"/>
              <a:t>Modified block</a:t>
            </a:r>
            <a:endParaRPr lang="en-IN" sz="12800" dirty="0" smtClean="0"/>
          </a:p>
          <a:p>
            <a:pPr>
              <a:buFont typeface="Wingdings" pitchFamily="2" charset="2"/>
              <a:buChar char="q"/>
            </a:pPr>
            <a:r>
              <a:rPr lang="en-IN" sz="12800" dirty="0" smtClean="0"/>
              <a:t>   Unindented paragraphs. </a:t>
            </a:r>
          </a:p>
          <a:p>
            <a:pPr>
              <a:buFont typeface="Wingdings" pitchFamily="2" charset="2"/>
              <a:buChar char="q"/>
            </a:pPr>
            <a:r>
              <a:rPr lang="en-IN" sz="12800" dirty="0" smtClean="0"/>
              <a:t>The return address, reference line, date, complimentary closing, and signature block are right of centre.</a:t>
            </a:r>
          </a:p>
          <a:p>
            <a:pPr>
              <a:buFont typeface="Wingdings" pitchFamily="2" charset="2"/>
              <a:buChar char="q"/>
            </a:pPr>
            <a:r>
              <a:rPr lang="en-IN" sz="12800" dirty="0" smtClean="0"/>
              <a:t>    Remaining elements are aligned with the left margin.</a:t>
            </a:r>
          </a:p>
          <a:p>
            <a:pPr>
              <a:buNone/>
            </a:pPr>
            <a:r>
              <a:rPr lang="en-IN" sz="12800" dirty="0" smtClean="0"/>
              <a:t> </a:t>
            </a:r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Contd.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71472" y="2214554"/>
            <a:ext cx="8153400" cy="4400568"/>
          </a:xfrm>
        </p:spPr>
        <p:txBody>
          <a:bodyPr>
            <a:noAutofit/>
          </a:bodyPr>
          <a:lstStyle/>
          <a:p>
            <a:pPr lvl="0">
              <a:buFont typeface="Wingdings" pitchFamily="2" charset="2"/>
              <a:buChar char="v"/>
            </a:pPr>
            <a:r>
              <a:rPr lang="en-IN" sz="3200" b="1" dirty="0" smtClean="0">
                <a:hlinkClick r:id="rId2"/>
              </a:rPr>
              <a:t>Semi block</a:t>
            </a:r>
            <a:endParaRPr lang="en-IN" sz="3200" dirty="0" smtClean="0"/>
          </a:p>
          <a:p>
            <a:pPr>
              <a:buFont typeface="Wingdings" pitchFamily="2" charset="2"/>
              <a:buChar char="q"/>
            </a:pPr>
            <a:r>
              <a:rPr lang="en-IN" sz="3200" dirty="0" smtClean="0"/>
              <a:t>    Indented paragraphs (usually an equivalent of five spaces). </a:t>
            </a:r>
          </a:p>
          <a:p>
            <a:pPr>
              <a:buFont typeface="Wingdings" pitchFamily="2" charset="2"/>
              <a:buChar char="q"/>
            </a:pPr>
            <a:r>
              <a:rPr lang="en-IN" sz="3200" dirty="0" smtClean="0"/>
              <a:t>The return address, reference line,</a:t>
            </a:r>
            <a:br>
              <a:rPr lang="en-IN" sz="3200" dirty="0" smtClean="0"/>
            </a:br>
            <a:r>
              <a:rPr lang="en-IN" sz="3200" dirty="0" smtClean="0"/>
              <a:t>date, complimentary closing, and signature</a:t>
            </a:r>
            <a:br>
              <a:rPr lang="en-IN" sz="3200" dirty="0" smtClean="0"/>
            </a:br>
            <a:r>
              <a:rPr lang="en-IN" sz="3200" dirty="0" smtClean="0"/>
              <a:t>block are right of centre.</a:t>
            </a:r>
          </a:p>
          <a:p>
            <a:pPr>
              <a:buFont typeface="Wingdings" pitchFamily="2" charset="2"/>
              <a:buChar char="q"/>
            </a:pPr>
            <a:r>
              <a:rPr lang="en-IN" sz="3200" dirty="0" smtClean="0"/>
              <a:t> Remaining elements are aligned with the left margin.</a:t>
            </a:r>
          </a:p>
          <a:p>
            <a:pPr>
              <a:buNone/>
            </a:pPr>
            <a:r>
              <a:rPr lang="en-IN" sz="3200" dirty="0" smtClean="0"/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Contd….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lvl="0">
              <a:buFont typeface="Wingdings" pitchFamily="2" charset="2"/>
              <a:buChar char="v"/>
            </a:pPr>
            <a:r>
              <a:rPr lang="en-IN" sz="3600" b="1" dirty="0" smtClean="0"/>
              <a:t>Simplified</a:t>
            </a:r>
            <a:r>
              <a:rPr lang="en-IN" sz="3600" dirty="0" smtClean="0"/>
              <a:t> </a:t>
            </a:r>
          </a:p>
          <a:p>
            <a:pPr lvl="0">
              <a:buFont typeface="Wingdings" pitchFamily="2" charset="2"/>
              <a:buChar char="q"/>
            </a:pPr>
            <a:r>
              <a:rPr lang="en-IN" sz="3600" dirty="0" smtClean="0"/>
              <a:t>    Unindented paragraphs. </a:t>
            </a:r>
          </a:p>
          <a:p>
            <a:pPr lvl="0">
              <a:buFont typeface="Wingdings" pitchFamily="2" charset="2"/>
              <a:buChar char="q"/>
            </a:pPr>
            <a:r>
              <a:rPr lang="en-IN" sz="3600" dirty="0" smtClean="0"/>
              <a:t>     The salutation and complimentary               closing are omitted.</a:t>
            </a:r>
          </a:p>
          <a:p>
            <a:pPr lvl="0">
              <a:buFont typeface="Wingdings" pitchFamily="2" charset="2"/>
              <a:buChar char="q"/>
            </a:pPr>
            <a:r>
              <a:rPr lang="en-IN" sz="3600" dirty="0" smtClean="0"/>
              <a:t>  All elements are aligned with the left margin.</a:t>
            </a:r>
          </a:p>
          <a:p>
            <a:pPr lvl="0">
              <a:buFont typeface="Wingdings" pitchFamily="2" charset="2"/>
              <a:buChar char="v"/>
            </a:pPr>
            <a:r>
              <a:rPr lang="en-IN" sz="3600" b="1" dirty="0" smtClean="0">
                <a:hlinkClick r:id="rId2"/>
              </a:rPr>
              <a:t>Full Block</a:t>
            </a:r>
            <a:endParaRPr lang="en-IN" sz="3600" dirty="0" smtClean="0"/>
          </a:p>
          <a:p>
            <a:pPr>
              <a:buNone/>
            </a:pPr>
            <a:r>
              <a:rPr lang="en-IN" sz="3600" dirty="0" smtClean="0"/>
              <a:t>    All elements of the letter are left aligned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Have A Nice Day</a:t>
            </a:r>
            <a:endParaRPr lang="en-IN" dirty="0"/>
          </a:p>
        </p:txBody>
      </p:sp>
      <p:pic>
        <p:nvPicPr>
          <p:cNvPr id="4" name="Content Placeholder 3" descr="Tulips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692275" y="1600200"/>
            <a:ext cx="5994400" cy="44958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2911" y="285729"/>
            <a:ext cx="7772400" cy="1470025"/>
          </a:xfrm>
        </p:spPr>
        <p:txBody>
          <a:bodyPr>
            <a:normAutofit/>
          </a:bodyPr>
          <a:lstStyle/>
          <a:p>
            <a:r>
              <a:rPr lang="en-US" b="1" dirty="0" smtClean="0">
                <a:latin typeface="Arial Rounded MT Bold" pitchFamily="34" charset="0"/>
              </a:rPr>
              <a:t>BUSINESS COMMUNICATION</a:t>
            </a:r>
            <a:endParaRPr lang="en-IN" b="1" dirty="0">
              <a:latin typeface="Arial Rounded MT Bold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28893" y="2214555"/>
            <a:ext cx="6215107" cy="3786214"/>
          </a:xfrm>
        </p:spPr>
        <p:txBody>
          <a:bodyPr>
            <a:normAutofit/>
          </a:bodyPr>
          <a:lstStyle/>
          <a:p>
            <a:pPr algn="l">
              <a:buFont typeface="Arial" pitchFamily="34" charset="0"/>
              <a:buChar char="•"/>
            </a:pPr>
            <a:r>
              <a:rPr lang="en-US" sz="3200" b="1" dirty="0" smtClean="0">
                <a:solidFill>
                  <a:schemeClr val="tx1"/>
                </a:solidFill>
              </a:rPr>
              <a:t>Writing skills</a:t>
            </a:r>
          </a:p>
          <a:p>
            <a:pPr algn="l">
              <a:buFont typeface="Arial" pitchFamily="34" charset="0"/>
              <a:buChar char="•"/>
            </a:pPr>
            <a:r>
              <a:rPr lang="en-US" sz="3200" b="1" dirty="0" smtClean="0">
                <a:solidFill>
                  <a:schemeClr val="tx1"/>
                </a:solidFill>
              </a:rPr>
              <a:t>Personal letters</a:t>
            </a:r>
          </a:p>
          <a:p>
            <a:pPr algn="l">
              <a:buFont typeface="Arial" pitchFamily="34" charset="0"/>
              <a:buChar char="•"/>
            </a:pPr>
            <a:r>
              <a:rPr lang="en-US" sz="3200" b="1" dirty="0" smtClean="0">
                <a:solidFill>
                  <a:schemeClr val="tx1"/>
                </a:solidFill>
              </a:rPr>
              <a:t>Business letters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Writing Skills</a:t>
            </a:r>
            <a:endParaRPr lang="en-IN" b="1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Writing is an expression</a:t>
            </a:r>
          </a:p>
          <a:p>
            <a:r>
              <a:rPr lang="en-US" dirty="0" smtClean="0"/>
              <a:t>Writing is to communicate ideas, facts, impressions, analysis, synthesis, conclusion and thesis.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Personal letters</a:t>
            </a: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/>
            <a:endParaRPr lang="en-US" dirty="0" smtClean="0"/>
          </a:p>
          <a:p>
            <a:pPr marL="514350" indent="-514350"/>
            <a:r>
              <a:rPr lang="en-US" sz="3600" dirty="0" smtClean="0"/>
              <a:t>Purely personal matters concerning our family relationships, friendships and various social interactions come under such letters. </a:t>
            </a:r>
          </a:p>
          <a:p>
            <a:pPr marL="514350" indent="-514350"/>
            <a:endParaRPr lang="en-US" dirty="0" smtClean="0"/>
          </a:p>
          <a:p>
            <a:pPr>
              <a:buNone/>
            </a:pP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Elements of a personal letter</a:t>
            </a: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sz="3600" dirty="0" smtClean="0"/>
              <a:t>The address of the sender</a:t>
            </a:r>
          </a:p>
          <a:p>
            <a:pPr>
              <a:buFont typeface="Wingdings" pitchFamily="2" charset="2"/>
              <a:buChar char="Ø"/>
            </a:pPr>
            <a:r>
              <a:rPr lang="en-US" sz="3600" dirty="0" smtClean="0"/>
              <a:t>Date</a:t>
            </a:r>
          </a:p>
          <a:p>
            <a:pPr>
              <a:buFont typeface="Wingdings" pitchFamily="2" charset="2"/>
              <a:buChar char="Ø"/>
            </a:pPr>
            <a:r>
              <a:rPr lang="en-US" sz="3600" dirty="0" smtClean="0"/>
              <a:t>Salutation</a:t>
            </a:r>
          </a:p>
          <a:p>
            <a:pPr>
              <a:buFont typeface="Wingdings" pitchFamily="2" charset="2"/>
              <a:buChar char="Ø"/>
            </a:pPr>
            <a:r>
              <a:rPr lang="en-US" sz="3600" dirty="0" smtClean="0"/>
              <a:t>Body</a:t>
            </a:r>
          </a:p>
          <a:p>
            <a:pPr>
              <a:buFont typeface="Wingdings" pitchFamily="2" charset="2"/>
              <a:buChar char="Ø"/>
            </a:pPr>
            <a:r>
              <a:rPr lang="en-US" sz="3600" dirty="0" smtClean="0"/>
              <a:t>The subscription and</a:t>
            </a:r>
          </a:p>
          <a:p>
            <a:pPr>
              <a:buFont typeface="Wingdings" pitchFamily="2" charset="2"/>
              <a:buChar char="Ø"/>
            </a:pPr>
            <a:r>
              <a:rPr lang="en-US" sz="3600" dirty="0" smtClean="0"/>
              <a:t> signature</a:t>
            </a:r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Business letter</a:t>
            </a: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1" y="1600200"/>
            <a:ext cx="8258204" cy="5257800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pPr algn="just">
              <a:buNone/>
            </a:pPr>
            <a:r>
              <a:rPr lang="en-US" sz="4400" dirty="0" smtClean="0"/>
              <a:t>    A form of communication between two or more authorized persons of an organization or two different organizations or even between an individual and an organization</a:t>
            </a:r>
          </a:p>
          <a:p>
            <a:endParaRPr lang="en-US" sz="4400" dirty="0" smtClean="0"/>
          </a:p>
          <a:p>
            <a:pPr marL="514350" indent="-514350"/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Elements of a business letter</a:t>
            </a: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Heading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Reference number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Date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Salutation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Subject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Body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Complimentary close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The signature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Types  Of Business Letters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28596" y="1428737"/>
            <a:ext cx="8229600" cy="4740277"/>
          </a:xfrm>
        </p:spPr>
        <p:txBody>
          <a:bodyPr>
            <a:normAutofit fontScale="40000" lnSpcReduction="20000"/>
          </a:bodyPr>
          <a:lstStyle/>
          <a:p>
            <a:pPr marL="514350" indent="-514350">
              <a:buNone/>
            </a:pPr>
            <a:r>
              <a:rPr lang="en-US" dirty="0" smtClean="0"/>
              <a:t> </a:t>
            </a:r>
            <a:endParaRPr lang="en-US" b="1" dirty="0" smtClean="0"/>
          </a:p>
          <a:p>
            <a:pPr marL="514350" indent="-514350" algn="just">
              <a:buFont typeface="Wingdings" pitchFamily="2" charset="2"/>
              <a:buChar char="Ø"/>
            </a:pPr>
            <a:r>
              <a:rPr lang="en-US" sz="9600" dirty="0" smtClean="0"/>
              <a:t>Application for agency</a:t>
            </a:r>
          </a:p>
          <a:p>
            <a:pPr marL="514350" indent="-514350" algn="just">
              <a:buFont typeface="Wingdings" pitchFamily="2" charset="2"/>
              <a:buChar char="Ø"/>
            </a:pPr>
            <a:r>
              <a:rPr lang="en-US" sz="9600" dirty="0" smtClean="0"/>
              <a:t>Letter of complaint </a:t>
            </a:r>
          </a:p>
          <a:p>
            <a:pPr marL="514350" indent="-514350" algn="just">
              <a:buFont typeface="Wingdings" pitchFamily="2" charset="2"/>
              <a:buChar char="Ø"/>
            </a:pPr>
            <a:r>
              <a:rPr lang="en-US" sz="9600" dirty="0" smtClean="0"/>
              <a:t>Request for quotation</a:t>
            </a:r>
          </a:p>
          <a:p>
            <a:pPr marL="514350" indent="-514350" algn="just">
              <a:buFont typeface="Wingdings" pitchFamily="2" charset="2"/>
              <a:buChar char="Ø"/>
            </a:pPr>
            <a:r>
              <a:rPr lang="en-US" sz="9600" dirty="0" smtClean="0"/>
              <a:t> Reply quotation</a:t>
            </a:r>
          </a:p>
          <a:p>
            <a:pPr marL="514350" indent="-514350" algn="just">
              <a:buFont typeface="Wingdings" pitchFamily="2" charset="2"/>
              <a:buChar char="Ø"/>
            </a:pPr>
            <a:r>
              <a:rPr lang="en-US" sz="9600" dirty="0" smtClean="0"/>
              <a:t>An order for some commodity</a:t>
            </a:r>
          </a:p>
          <a:p>
            <a:pPr marL="514350" indent="-514350" algn="just">
              <a:buFont typeface="Wingdings" pitchFamily="2" charset="2"/>
              <a:buChar char="Ø"/>
            </a:pPr>
            <a:r>
              <a:rPr lang="en-US" sz="9600" dirty="0" smtClean="0"/>
              <a:t>Acknowledgement of order</a:t>
            </a:r>
          </a:p>
          <a:p>
            <a:pPr marL="514350" indent="-514350" algn="just">
              <a:buFont typeface="Wingdings" pitchFamily="2" charset="2"/>
              <a:buChar char="Ø"/>
            </a:pPr>
            <a:r>
              <a:rPr lang="en-US" sz="9600" dirty="0" smtClean="0"/>
              <a:t>reports</a:t>
            </a:r>
          </a:p>
          <a:p>
            <a:pPr marL="514350" indent="-514350"/>
            <a:endParaRPr lang="en-IN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Contd….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2071678"/>
            <a:ext cx="8153400" cy="4024322"/>
          </a:xfrm>
        </p:spPr>
        <p:txBody>
          <a:bodyPr>
            <a:normAutofit/>
          </a:bodyPr>
          <a:lstStyle/>
          <a:p>
            <a:pPr marL="514350" indent="-514350" algn="just">
              <a:buFont typeface="Wingdings" pitchFamily="2" charset="2"/>
              <a:buChar char="Ø"/>
            </a:pPr>
            <a:r>
              <a:rPr lang="en-US" sz="3600" dirty="0" smtClean="0"/>
              <a:t>Letter seeking payment of overdue</a:t>
            </a:r>
          </a:p>
          <a:p>
            <a:pPr marL="514350" indent="-514350" algn="just">
              <a:buFont typeface="Wingdings" pitchFamily="2" charset="2"/>
              <a:buChar char="Ø"/>
            </a:pPr>
            <a:r>
              <a:rPr lang="en-US" sz="3600" dirty="0" smtClean="0"/>
              <a:t>Sales circulars</a:t>
            </a:r>
          </a:p>
          <a:p>
            <a:pPr marL="514350" indent="-514350" algn="just">
              <a:buFont typeface="Wingdings" pitchFamily="2" charset="2"/>
              <a:buChar char="Ø"/>
            </a:pPr>
            <a:r>
              <a:rPr lang="en-US" sz="3600" dirty="0" smtClean="0"/>
              <a:t>Problem letters</a:t>
            </a:r>
          </a:p>
          <a:p>
            <a:pPr marL="514350" indent="-514350" algn="just">
              <a:buFont typeface="Wingdings" pitchFamily="2" charset="2"/>
              <a:buChar char="Ø"/>
            </a:pPr>
            <a:r>
              <a:rPr lang="en-US" sz="3600" dirty="0" smtClean="0"/>
              <a:t>Goodwill letters</a:t>
            </a:r>
          </a:p>
          <a:p>
            <a:pPr marL="514350" indent="-514350" algn="just">
              <a:buFont typeface="Wingdings" pitchFamily="2" charset="2"/>
              <a:buChar char="Ø"/>
            </a:pPr>
            <a:r>
              <a:rPr lang="en-US" sz="3600" dirty="0" smtClean="0"/>
              <a:t>Resume with a job application</a:t>
            </a:r>
          </a:p>
          <a:p>
            <a:pPr marL="514350" indent="-514350" algn="just">
              <a:buFont typeface="Wingdings" pitchFamily="2" charset="2"/>
              <a:buChar char="Ø"/>
            </a:pPr>
            <a:r>
              <a:rPr lang="en-US" sz="3600" dirty="0" smtClean="0"/>
              <a:t>Memorandum</a:t>
            </a:r>
            <a:endParaRPr lang="en-IN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214</TotalTime>
  <Words>315</Words>
  <Application>Microsoft Office PowerPoint</Application>
  <PresentationFormat>On-screen Show (4:3)</PresentationFormat>
  <Paragraphs>84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Median</vt:lpstr>
      <vt:lpstr> B A III  FUNCTIONAL  ENGLISH PAPER- B </vt:lpstr>
      <vt:lpstr>BUSINESS COMMUNICATION</vt:lpstr>
      <vt:lpstr>Writing Skills</vt:lpstr>
      <vt:lpstr>Personal letters</vt:lpstr>
      <vt:lpstr>Elements of a personal letter</vt:lpstr>
      <vt:lpstr>Business letter</vt:lpstr>
      <vt:lpstr>Elements of a business letter</vt:lpstr>
      <vt:lpstr>Types  Of Business Letters</vt:lpstr>
      <vt:lpstr>Contd….</vt:lpstr>
      <vt:lpstr>Format style </vt:lpstr>
      <vt:lpstr> eg.   Semi block style</vt:lpstr>
      <vt:lpstr>Business letter formats</vt:lpstr>
      <vt:lpstr>Contd.</vt:lpstr>
      <vt:lpstr>Contd….</vt:lpstr>
      <vt:lpstr>Have A Nice Day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BUSINESS COMMUNICATION</dc:title>
  <dc:creator>toshiba</dc:creator>
  <cp:lastModifiedBy>toshiba</cp:lastModifiedBy>
  <cp:revision>28</cp:revision>
  <dcterms:created xsi:type="dcterms:W3CDTF">2010-05-17T09:54:49Z</dcterms:created>
  <dcterms:modified xsi:type="dcterms:W3CDTF">2010-05-20T18:24:24Z</dcterms:modified>
</cp:coreProperties>
</file>