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C4F42-135B-408B-BDF4-43A14A295019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AB615-20BF-4CA1-8184-B6F422394E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7804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2F265-5656-4BEA-8761-64C1DDB614F4}" type="slidenum">
              <a:rPr lang="en-US"/>
              <a:pPr/>
              <a:t>1</a:t>
            </a:fld>
            <a:endParaRPr lang="en-U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C3CD5-1C10-4F76-A2CE-7741C9C85173}" type="slidenum">
              <a:rPr lang="en-US"/>
              <a:pPr/>
              <a:t>2</a:t>
            </a:fld>
            <a:endParaRPr lang="en-US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DF5097-D30E-459F-9BFF-469C1513DE57}" type="slidenum">
              <a:rPr lang="en-US"/>
              <a:pPr/>
              <a:t>3</a:t>
            </a:fld>
            <a:endParaRPr lang="en-US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13F86D-38C2-43E1-9D4A-2E95B8E4FD89}" type="slidenum">
              <a:rPr lang="en-US"/>
              <a:pPr/>
              <a:t>4</a:t>
            </a:fld>
            <a:endParaRPr lang="en-US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033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117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984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54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394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739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369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655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281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973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999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CEE79-1B6F-4A21-B046-94B304423BBA}" type="datetimeFigureOut">
              <a:rPr lang="en-IN" smtClean="0"/>
              <a:t>27-10-2012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04730-4659-4895-BD48-AE2A85AB30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775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762000" y="228600"/>
          <a:ext cx="7239000" cy="662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5483500" imgH="5445236" progId="Word.Document.8">
                  <p:embed/>
                </p:oleObj>
              </mc:Choice>
              <mc:Fallback>
                <p:oleObj name="Document" r:id="rId4" imgW="5483500" imgH="54452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8600"/>
                        <a:ext cx="7239000" cy="662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236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457200" y="1371600"/>
          <a:ext cx="845820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4" imgW="5483500" imgH="1901002" progId="Word.Document.8">
                  <p:embed/>
                </p:oleObj>
              </mc:Choice>
              <mc:Fallback>
                <p:oleObj name="Document" r:id="rId4" imgW="5483500" imgH="19010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458200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630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914400" y="533400"/>
          <a:ext cx="73152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4" imgW="5483500" imgH="4275721" progId="Word.Document.8">
                  <p:embed/>
                </p:oleObj>
              </mc:Choice>
              <mc:Fallback>
                <p:oleObj name="Document" r:id="rId4" imgW="5483500" imgH="4275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3400"/>
                        <a:ext cx="7315200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778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762000" y="1600200"/>
          <a:ext cx="75438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4" imgW="5483500" imgH="1770495" progId="Word.Document.8">
                  <p:embed/>
                </p:oleObj>
              </mc:Choice>
              <mc:Fallback>
                <p:oleObj name="Document" r:id="rId4" imgW="5483500" imgH="17704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0200"/>
                        <a:ext cx="7543800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23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489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4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abc</cp:lastModifiedBy>
  <cp:revision>1</cp:revision>
  <dcterms:created xsi:type="dcterms:W3CDTF">2012-10-27T17:56:58Z</dcterms:created>
  <dcterms:modified xsi:type="dcterms:W3CDTF">2012-10-27T17:58:01Z</dcterms:modified>
</cp:coreProperties>
</file>