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5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0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EC4F42-135B-408B-BDF4-43A14A295019}" type="datetimeFigureOut">
              <a:rPr lang="en-IN" smtClean="0"/>
              <a:t>27-10-2012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BAB615-20BF-4CA1-8184-B6F422394EB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7804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92F265-5656-4BEA-8761-64C1DDB614F4}" type="slidenum">
              <a:rPr lang="en-US"/>
              <a:pPr/>
              <a:t>1</a:t>
            </a:fld>
            <a:endParaRPr lang="en-US"/>
          </a:p>
        </p:txBody>
      </p:sp>
      <p:sp>
        <p:nvSpPr>
          <p:cNvPr id="1044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9C3CD5-1C10-4F76-A2CE-7741C9C85173}" type="slidenum">
              <a:rPr lang="en-US"/>
              <a:pPr/>
              <a:t>2</a:t>
            </a:fld>
            <a:endParaRPr lang="en-US"/>
          </a:p>
        </p:txBody>
      </p:sp>
      <p:sp>
        <p:nvSpPr>
          <p:cNvPr id="1054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DF5097-D30E-459F-9BFF-469C1513DE57}" type="slidenum">
              <a:rPr lang="en-US"/>
              <a:pPr/>
              <a:t>3</a:t>
            </a:fld>
            <a:endParaRPr lang="en-US"/>
          </a:p>
        </p:txBody>
      </p:sp>
      <p:sp>
        <p:nvSpPr>
          <p:cNvPr id="1064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13F86D-38C2-43E1-9D4A-2E95B8E4FD89}" type="slidenum">
              <a:rPr lang="en-US"/>
              <a:pPr/>
              <a:t>4</a:t>
            </a:fld>
            <a:endParaRPr lang="en-US"/>
          </a:p>
        </p:txBody>
      </p:sp>
      <p:sp>
        <p:nvSpPr>
          <p:cNvPr id="1075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EE79-1B6F-4A21-B046-94B304423BBA}" type="datetimeFigureOut">
              <a:rPr lang="en-IN" smtClean="0"/>
              <a:t>27-10-2012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04730-4659-4895-BD48-AE2A85AB30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80337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EE79-1B6F-4A21-B046-94B304423BBA}" type="datetimeFigureOut">
              <a:rPr lang="en-IN" smtClean="0"/>
              <a:t>27-10-2012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04730-4659-4895-BD48-AE2A85AB30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01172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EE79-1B6F-4A21-B046-94B304423BBA}" type="datetimeFigureOut">
              <a:rPr lang="en-IN" smtClean="0"/>
              <a:t>27-10-2012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04730-4659-4895-BD48-AE2A85AB30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89840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EE79-1B6F-4A21-B046-94B304423BBA}" type="datetimeFigureOut">
              <a:rPr lang="en-IN" smtClean="0"/>
              <a:t>27-10-2012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04730-4659-4895-BD48-AE2A85AB30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66549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EE79-1B6F-4A21-B046-94B304423BBA}" type="datetimeFigureOut">
              <a:rPr lang="en-IN" smtClean="0"/>
              <a:t>27-10-2012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04730-4659-4895-BD48-AE2A85AB30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93944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EE79-1B6F-4A21-B046-94B304423BBA}" type="datetimeFigureOut">
              <a:rPr lang="en-IN" smtClean="0"/>
              <a:t>27-10-2012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04730-4659-4895-BD48-AE2A85AB30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57394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EE79-1B6F-4A21-B046-94B304423BBA}" type="datetimeFigureOut">
              <a:rPr lang="en-IN" smtClean="0"/>
              <a:t>27-10-2012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04730-4659-4895-BD48-AE2A85AB30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13697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EE79-1B6F-4A21-B046-94B304423BBA}" type="datetimeFigureOut">
              <a:rPr lang="en-IN" smtClean="0"/>
              <a:t>27-10-2012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04730-4659-4895-BD48-AE2A85AB30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66558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EE79-1B6F-4A21-B046-94B304423BBA}" type="datetimeFigureOut">
              <a:rPr lang="en-IN" smtClean="0"/>
              <a:t>27-10-2012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04730-4659-4895-BD48-AE2A85AB30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2815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EE79-1B6F-4A21-B046-94B304423BBA}" type="datetimeFigureOut">
              <a:rPr lang="en-IN" smtClean="0"/>
              <a:t>27-10-2012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04730-4659-4895-BD48-AE2A85AB30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973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CEE79-1B6F-4A21-B046-94B304423BBA}" type="datetimeFigureOut">
              <a:rPr lang="en-IN" smtClean="0"/>
              <a:t>27-10-2012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04730-4659-4895-BD48-AE2A85AB30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59996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CEE79-1B6F-4A21-B046-94B304423BBA}" type="datetimeFigureOut">
              <a:rPr lang="en-IN" smtClean="0"/>
              <a:t>27-10-2012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04730-4659-4895-BD48-AE2A85AB306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57755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228" name="Object 4"/>
          <p:cNvGraphicFramePr>
            <a:graphicFrameLocks noChangeAspect="1"/>
          </p:cNvGraphicFramePr>
          <p:nvPr/>
        </p:nvGraphicFramePr>
        <p:xfrm>
          <a:off x="762000" y="228600"/>
          <a:ext cx="7239000" cy="662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5483500" imgH="5445236" progId="Word.Document.8">
                  <p:embed/>
                </p:oleObj>
              </mc:Choice>
              <mc:Fallback>
                <p:oleObj name="Document" r:id="rId4" imgW="5483500" imgH="544523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28600"/>
                        <a:ext cx="7239000" cy="662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236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252" name="Object 4"/>
          <p:cNvGraphicFramePr>
            <a:graphicFrameLocks noChangeAspect="1"/>
          </p:cNvGraphicFramePr>
          <p:nvPr/>
        </p:nvGraphicFramePr>
        <p:xfrm>
          <a:off x="457200" y="1371600"/>
          <a:ext cx="8458200" cy="358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Document" r:id="rId4" imgW="5483500" imgH="1901002" progId="Word.Document.8">
                  <p:embed/>
                </p:oleObj>
              </mc:Choice>
              <mc:Fallback>
                <p:oleObj name="Document" r:id="rId4" imgW="5483500" imgH="190100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371600"/>
                        <a:ext cx="8458200" cy="358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630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276" name="Object 4"/>
          <p:cNvGraphicFramePr>
            <a:graphicFrameLocks noChangeAspect="1"/>
          </p:cNvGraphicFramePr>
          <p:nvPr/>
        </p:nvGraphicFramePr>
        <p:xfrm>
          <a:off x="914400" y="533400"/>
          <a:ext cx="7315200" cy="586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Document" r:id="rId4" imgW="5483500" imgH="4275721" progId="Word.Document.8">
                  <p:embed/>
                </p:oleObj>
              </mc:Choice>
              <mc:Fallback>
                <p:oleObj name="Document" r:id="rId4" imgW="5483500" imgH="427572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33400"/>
                        <a:ext cx="7315200" cy="586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5778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300" name="Object 4"/>
          <p:cNvGraphicFramePr>
            <a:graphicFrameLocks noChangeAspect="1"/>
          </p:cNvGraphicFramePr>
          <p:nvPr/>
        </p:nvGraphicFramePr>
        <p:xfrm>
          <a:off x="762000" y="1600200"/>
          <a:ext cx="7543800" cy="335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Document" r:id="rId4" imgW="5483500" imgH="1770495" progId="Word.Document.8">
                  <p:embed/>
                </p:oleObj>
              </mc:Choice>
              <mc:Fallback>
                <p:oleObj name="Document" r:id="rId4" imgW="5483500" imgH="177049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600200"/>
                        <a:ext cx="7543800" cy="335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0233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8489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</Words>
  <Application>Microsoft Office PowerPoint</Application>
  <PresentationFormat>On-screen Show (4:3)</PresentationFormat>
  <Paragraphs>4</Paragraphs>
  <Slides>5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Microsoft Word Document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abc</dc:creator>
  <cp:lastModifiedBy>abc</cp:lastModifiedBy>
  <cp:revision>1</cp:revision>
  <dcterms:created xsi:type="dcterms:W3CDTF">2012-10-27T17:56:58Z</dcterms:created>
  <dcterms:modified xsi:type="dcterms:W3CDTF">2012-10-27T17:58:01Z</dcterms:modified>
</cp:coreProperties>
</file>