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E4D1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23B5D-9F0E-4ADD-8801-DCBF2402AB7E}" type="datetimeFigureOut">
              <a:rPr lang="en-US" smtClean="0"/>
              <a:pPr/>
              <a:t>18-Dec-12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112DF-8C79-4D3D-98BC-55D89E9972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23B5D-9F0E-4ADD-8801-DCBF2402AB7E}" type="datetimeFigureOut">
              <a:rPr lang="en-US" smtClean="0"/>
              <a:pPr/>
              <a:t>18-Dec-12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112DF-8C79-4D3D-98BC-55D89E9972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23B5D-9F0E-4ADD-8801-DCBF2402AB7E}" type="datetimeFigureOut">
              <a:rPr lang="en-US" smtClean="0"/>
              <a:pPr/>
              <a:t>18-Dec-12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112DF-8C79-4D3D-98BC-55D89E9972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23B5D-9F0E-4ADD-8801-DCBF2402AB7E}" type="datetimeFigureOut">
              <a:rPr lang="en-US" smtClean="0"/>
              <a:pPr/>
              <a:t>18-Dec-12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112DF-8C79-4D3D-98BC-55D89E9972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23B5D-9F0E-4ADD-8801-DCBF2402AB7E}" type="datetimeFigureOut">
              <a:rPr lang="en-US" smtClean="0"/>
              <a:pPr/>
              <a:t>18-Dec-12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112DF-8C79-4D3D-98BC-55D89E9972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23B5D-9F0E-4ADD-8801-DCBF2402AB7E}" type="datetimeFigureOut">
              <a:rPr lang="en-US" smtClean="0"/>
              <a:pPr/>
              <a:t>18-Dec-12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112DF-8C79-4D3D-98BC-55D89E9972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23B5D-9F0E-4ADD-8801-DCBF2402AB7E}" type="datetimeFigureOut">
              <a:rPr lang="en-US" smtClean="0"/>
              <a:pPr/>
              <a:t>18-Dec-12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112DF-8C79-4D3D-98BC-55D89E9972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23B5D-9F0E-4ADD-8801-DCBF2402AB7E}" type="datetimeFigureOut">
              <a:rPr lang="en-US" smtClean="0"/>
              <a:pPr/>
              <a:t>18-Dec-12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112DF-8C79-4D3D-98BC-55D89E9972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23B5D-9F0E-4ADD-8801-DCBF2402AB7E}" type="datetimeFigureOut">
              <a:rPr lang="en-US" smtClean="0"/>
              <a:pPr/>
              <a:t>18-Dec-12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112DF-8C79-4D3D-98BC-55D89E9972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23B5D-9F0E-4ADD-8801-DCBF2402AB7E}" type="datetimeFigureOut">
              <a:rPr lang="en-US" smtClean="0"/>
              <a:pPr/>
              <a:t>18-Dec-12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112DF-8C79-4D3D-98BC-55D89E9972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23B5D-9F0E-4ADD-8801-DCBF2402AB7E}" type="datetimeFigureOut">
              <a:rPr lang="en-US" smtClean="0"/>
              <a:pPr/>
              <a:t>18-Dec-12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112DF-8C79-4D3D-98BC-55D89E9972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E23B5D-9F0E-4ADD-8801-DCBF2402AB7E}" type="datetimeFigureOut">
              <a:rPr lang="en-US" smtClean="0"/>
              <a:pPr/>
              <a:t>18-Dec-12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8112DF-8C79-4D3D-98BC-55D89E99729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7.xml"/><Relationship Id="rId1" Type="http://schemas.openxmlformats.org/officeDocument/2006/relationships/video" Target="file:///C:\Users\utsahvardhan\Desktop\Music%20Presentation\Videos\Thumri%20Queen%20Shoba%20Gurtu%20sings%20Rangi%20Saari%20gulabi%20choonariya%20ho.3.mp4" TargetMode="Externa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7000" b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52600" y="0"/>
            <a:ext cx="5943600" cy="2133600"/>
          </a:xfrm>
          <a:prstGeom prst="rect">
            <a:avLst/>
          </a:prstGeom>
        </p:spPr>
        <p:txBody>
          <a:bodyPr wrap="none">
            <a:prstTxWarp prst="textPlain">
              <a:avLst>
                <a:gd name="adj" fmla="val 44320"/>
              </a:avLst>
            </a:prstTxWarp>
            <a:spAutoFit/>
          </a:bodyPr>
          <a:lstStyle/>
          <a:p>
            <a:r>
              <a:rPr lang="en-US" sz="6000" dirty="0" err="1" smtClean="0">
                <a:solidFill>
                  <a:schemeClr val="bg1"/>
                </a:solidFill>
                <a:latin typeface="Walkman-Chanakya-901" pitchFamily="34" charset="0"/>
              </a:rPr>
              <a:t>Bqejh</a:t>
            </a:r>
            <a:endParaRPr lang="en-US" sz="6000" dirty="0">
              <a:solidFill>
                <a:schemeClr val="bg1"/>
              </a:solidFill>
            </a:endParaRPr>
          </a:p>
        </p:txBody>
      </p:sp>
      <p:sp>
        <p:nvSpPr>
          <p:cNvPr id="3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4953000" y="5638800"/>
            <a:ext cx="4191000" cy="1219200"/>
          </a:xfrm>
        </p:spPr>
        <p:txBody>
          <a:bodyPr/>
          <a:lstStyle/>
          <a:p>
            <a:pPr algn="r"/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Dr. </a:t>
            </a:r>
            <a:r>
              <a:rPr lang="en-US" sz="2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Saubhagya</a:t>
            </a:r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Vardhan</a:t>
            </a:r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</a:p>
          <a:p>
            <a:pPr algn="r"/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Associate Professor in Music, </a:t>
            </a:r>
          </a:p>
          <a:p>
            <a:pPr algn="r"/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Head of the </a:t>
            </a:r>
            <a:r>
              <a:rPr lang="en-US" sz="2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Deptt</a:t>
            </a:r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., P.G.G.C.G, </a:t>
            </a:r>
          </a:p>
          <a:p>
            <a:pPr algn="r"/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Sec-42, Chandigarh</a:t>
            </a:r>
            <a:endParaRPr lang="en-US" sz="20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5" name="Thumri Queen Shoba Gurtu sings Rangi Saari gulabi choonariya ho.3.mp4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2362200" y="2209800"/>
            <a:ext cx="4419600" cy="33147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9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600"/>
                            </p:stCondLst>
                            <p:childTnLst>
                              <p:par>
                                <p:cTn id="22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3" dur="623169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27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28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video>
          </p:childTnLst>
        </p:cTn>
      </p:par>
    </p:tnLst>
    <p:bldLst>
      <p:bldP spid="2" grpId="0"/>
      <p:bldP spid="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1066800" y="2514600"/>
            <a:ext cx="6858000" cy="22159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hi-IN" sz="13800" dirty="0">
                <a:latin typeface="Walkman-Chanakya-901" pitchFamily="34" charset="0"/>
              </a:rPr>
              <a:t>समाप्त</a:t>
            </a:r>
            <a:endParaRPr lang="en-US" sz="13800" dirty="0">
              <a:latin typeface="Walkman-Chanakya-901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alphaModFix amt="45000"/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114800" y="0"/>
            <a:ext cx="1295547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6000" dirty="0" err="1" smtClean="0">
                <a:solidFill>
                  <a:srgbClr val="3E4D1F"/>
                </a:solidFill>
                <a:latin typeface="Walkman-Chanakya-901" pitchFamily="34" charset="0"/>
              </a:rPr>
              <a:t>Bqejh</a:t>
            </a:r>
            <a:endParaRPr lang="en-US" sz="6000" dirty="0">
              <a:solidFill>
                <a:srgbClr val="3E4D1F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28600" y="1066800"/>
            <a:ext cx="8534400" cy="526256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  <a:cs typeface="+mn-cs"/>
              </a:rPr>
              <a:t>Bqejh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  <a:cs typeface="+mn-cs"/>
              </a:rPr>
              <a:t>eè;dky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  <a:cs typeface="+mn-cs"/>
              </a:rPr>
              <a:t> dh ,d </a:t>
            </a:r>
            <a:r>
              <a:rPr lang="en-US" sz="2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  <a:cs typeface="+mn-cs"/>
              </a:rPr>
              <a:t>izpfyr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  <a:cs typeface="+mn-cs"/>
              </a:rPr>
              <a:t>] </a:t>
            </a:r>
            <a:r>
              <a:rPr lang="en-US" sz="2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  <a:cs typeface="+mn-cs"/>
              </a:rPr>
              <a:t>Hkko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  <a:cs typeface="+mn-cs"/>
              </a:rPr>
              <a:t>iz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  <a:cs typeface="+mn-cs"/>
              </a:rPr>
              <a:t>/</a:t>
            </a:r>
            <a:r>
              <a:rPr lang="en-US" sz="2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  <a:cs typeface="+mn-cs"/>
              </a:rPr>
              <a:t>ku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  <a:cs typeface="+mn-cs"/>
              </a:rPr>
              <a:t>rFkk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  <a:cs typeface="+mn-cs"/>
              </a:rPr>
              <a:t>papy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  <a:cs typeface="+mn-cs"/>
              </a:rPr>
              <a:t>izd`fr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  <a:cs typeface="+mn-cs"/>
              </a:rPr>
              <a:t> dh </a:t>
            </a:r>
            <a:r>
              <a:rPr lang="en-US" sz="2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  <a:cs typeface="+mn-cs"/>
              </a:rPr>
              <a:t>J`axkfjd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  <a:cs typeface="+mn-cs"/>
              </a:rPr>
              <a:t>xk;u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  <a:cs typeface="+mn-cs"/>
              </a:rPr>
              <a:t> '</a:t>
            </a:r>
            <a:r>
              <a:rPr lang="en-US" sz="2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  <a:cs typeface="+mn-cs"/>
              </a:rPr>
              <a:t>kSyh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  <a:cs typeface="+mn-cs"/>
              </a:rPr>
              <a:t>gSA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  <a:cs typeface="+mn-cs"/>
              </a:rPr>
              <a:t>bl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  <a:cs typeface="+mn-cs"/>
              </a:rPr>
              <a:t> '</a:t>
            </a:r>
            <a:r>
              <a:rPr lang="en-US" sz="2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  <a:cs typeface="+mn-cs"/>
              </a:rPr>
              <a:t>kSyh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  <a:cs typeface="+mn-cs"/>
              </a:rPr>
              <a:t>esa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  <a:cs typeface="+mn-cs"/>
              </a:rPr>
              <a:t>Loj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  <a:cs typeface="+mn-cs"/>
              </a:rPr>
              <a:t> o y; </a:t>
            </a:r>
            <a:r>
              <a:rPr lang="en-US" sz="2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  <a:cs typeface="+mn-cs"/>
              </a:rPr>
              <a:t>ds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  <a:cs typeface="+mn-cs"/>
              </a:rPr>
              <a:t>lkFk&amp;lkFk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  <a:cs typeface="+mn-cs"/>
              </a:rPr>
              <a:t>dkO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  <a:cs typeface="+mn-cs"/>
              </a:rPr>
              <a:t>; </a:t>
            </a:r>
            <a:r>
              <a:rPr lang="en-US" sz="2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  <a:cs typeface="+mn-cs"/>
              </a:rPr>
              <a:t>i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  <a:cs typeface="+mn-cs"/>
              </a:rPr>
              <a:t>{k </a:t>
            </a:r>
            <a:r>
              <a:rPr lang="en-US" sz="2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  <a:cs typeface="+mn-cs"/>
              </a:rPr>
              <a:t>dk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  <a:cs typeface="+mn-cs"/>
              </a:rPr>
              <a:t>Hkh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  <a:cs typeface="+mn-cs"/>
              </a:rPr>
              <a:t>vR;kf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  <a:cs typeface="+mn-cs"/>
              </a:rPr>
              <a:t>/d </a:t>
            </a:r>
            <a:r>
              <a:rPr lang="en-US" sz="2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  <a:cs typeface="+mn-cs"/>
              </a:rPr>
              <a:t>egRo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  <a:cs typeface="+mn-cs"/>
              </a:rPr>
              <a:t>jgrk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  <a:cs typeface="+mn-cs"/>
              </a:rPr>
              <a:t>gSA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  <a:cs typeface="+mn-cs"/>
              </a:rPr>
              <a:t> '</a:t>
            </a:r>
            <a:r>
              <a:rPr lang="en-US" sz="2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  <a:cs typeface="+mn-cs"/>
              </a:rPr>
              <a:t>kCnksa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  <a:cs typeface="+mn-cs"/>
              </a:rPr>
              <a:t>dks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  <a:cs typeface="+mn-cs"/>
              </a:rPr>
              <a:t>dkseyrk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  <a:cs typeface="+mn-cs"/>
              </a:rPr>
              <a:t>rFkk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  <a:cs typeface="+mn-cs"/>
              </a:rPr>
              <a:t>fof'k"V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  <a:cs typeface="+mn-cs"/>
              </a:rPr>
              <a:t>izdkj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  <a:cs typeface="+mn-cs"/>
              </a:rPr>
              <a:t>ds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  <a:cs typeface="+mn-cs"/>
              </a:rPr>
              <a:t>Hkkoksa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  <a:cs typeface="+mn-cs"/>
              </a:rPr>
              <a:t>ds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  <a:cs typeface="+mn-cs"/>
              </a:rPr>
              <a:t>lkFk&amp;lkFk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  <a:cs typeface="+mn-cs"/>
              </a:rPr>
              <a:t>jkx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  <a:cs typeface="+mn-cs"/>
              </a:rPr>
              <a:t>dk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  <a:cs typeface="+mn-cs"/>
              </a:rPr>
              <a:t>O;ogkj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  <a:cs typeface="+mn-cs"/>
              </a:rPr>
              <a:t>Bqejh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  <a:cs typeface="+mn-cs"/>
              </a:rPr>
              <a:t> dh </a:t>
            </a:r>
            <a:r>
              <a:rPr lang="en-US" sz="2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  <a:cs typeface="+mn-cs"/>
              </a:rPr>
              <a:t>fo'ks"krk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  <a:cs typeface="+mn-cs"/>
              </a:rPr>
              <a:t>gSA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  <a:cs typeface="+mn-cs"/>
              </a:rPr>
              <a:t>mÙkj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  <a:cs typeface="+mn-cs"/>
              </a:rPr>
              <a:t>Hkkjrh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  <a:cs typeface="+mn-cs"/>
              </a:rPr>
              <a:t>; '</a:t>
            </a:r>
            <a:r>
              <a:rPr lang="en-US" sz="2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  <a:cs typeface="+mn-cs"/>
              </a:rPr>
              <a:t>kkL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  <a:cs typeface="+mn-cs"/>
              </a:rPr>
              <a:t>=</a:t>
            </a:r>
            <a:r>
              <a:rPr lang="en-US" sz="2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  <a:cs typeface="+mn-cs"/>
              </a:rPr>
              <a:t>kh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  <a:cs typeface="+mn-cs"/>
              </a:rPr>
              <a:t>; </a:t>
            </a:r>
            <a:r>
              <a:rPr lang="en-US" sz="2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  <a:cs typeface="+mn-cs"/>
              </a:rPr>
              <a:t>laxhr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  <a:cs typeface="+mn-cs"/>
              </a:rPr>
              <a:t>esa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  <a:cs typeface="+mn-cs"/>
              </a:rPr>
              <a:t>Bqejh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  <a:cs typeface="+mn-cs"/>
              </a:rPr>
              <a:t> ,</a:t>
            </a:r>
            <a:r>
              <a:rPr lang="en-US" sz="2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  <a:cs typeface="+mn-cs"/>
              </a:rPr>
              <a:t>slk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  <a:cs typeface="+mn-cs"/>
              </a:rPr>
              <a:t>xhr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  <a:cs typeface="+mn-cs"/>
              </a:rPr>
              <a:t>gS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  <a:cs typeface="+mn-cs"/>
              </a:rPr>
              <a:t>] </a:t>
            </a:r>
            <a:r>
              <a:rPr lang="en-US" sz="2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  <a:cs typeface="+mn-cs"/>
              </a:rPr>
              <a:t>ftlesa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  <a:cs typeface="+mn-cs"/>
              </a:rPr>
              <a:t> '</a:t>
            </a:r>
            <a:r>
              <a:rPr lang="en-US" sz="2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  <a:cs typeface="+mn-cs"/>
              </a:rPr>
              <a:t>kkL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  <a:cs typeface="+mn-cs"/>
              </a:rPr>
              <a:t>=</a:t>
            </a:r>
            <a:r>
              <a:rPr lang="en-US" sz="2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  <a:cs typeface="+mn-cs"/>
              </a:rPr>
              <a:t>kh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  <a:cs typeface="+mn-cs"/>
              </a:rPr>
              <a:t>; </a:t>
            </a:r>
            <a:r>
              <a:rPr lang="en-US" sz="2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  <a:cs typeface="+mn-cs"/>
              </a:rPr>
              <a:t>vkSj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  <a:cs typeface="+mn-cs"/>
              </a:rPr>
              <a:t>yksd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  <a:cs typeface="+mn-cs"/>
              </a:rPr>
              <a:t> &amp; </a:t>
            </a:r>
            <a:r>
              <a:rPr lang="en-US" sz="2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  <a:cs typeface="+mn-cs"/>
              </a:rPr>
              <a:t>laxhr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  <a:cs typeface="+mn-cs"/>
              </a:rPr>
              <a:t>nskuksa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  <a:cs typeface="+mn-cs"/>
              </a:rPr>
              <a:t>ds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  <a:cs typeface="+mn-cs"/>
              </a:rPr>
              <a:t>rRo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  <a:cs typeface="+mn-cs"/>
              </a:rPr>
              <a:t>fo|eku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  <a:cs typeface="+mn-cs"/>
              </a:rPr>
              <a:t>gSA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  <a:cs typeface="+mn-cs"/>
              </a:rPr>
              <a:t>Bqejh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  <a:cs typeface="+mn-cs"/>
              </a:rPr>
              <a:t>yksd&amp;laxhr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  <a:cs typeface="+mn-cs"/>
              </a:rPr>
              <a:t> dh </a:t>
            </a:r>
            <a:r>
              <a:rPr lang="en-US" sz="2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  <a:cs typeface="+mn-cs"/>
              </a:rPr>
              <a:t>Hkkafr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  <a:cs typeface="+mn-cs"/>
              </a:rPr>
              <a:t>lgt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  <a:cs typeface="+mn-cs"/>
              </a:rPr>
              <a:t> :</a:t>
            </a:r>
            <a:r>
              <a:rPr lang="en-US" sz="2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  <a:cs typeface="+mn-cs"/>
              </a:rPr>
              <a:t>i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  <a:cs typeface="+mn-cs"/>
              </a:rPr>
              <a:t>ls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  <a:cs typeface="+mn-cs"/>
              </a:rPr>
              <a:t>izokfgr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  <a:cs typeface="+mn-cs"/>
              </a:rPr>
              <a:t>gksus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  <a:cs typeface="+mn-cs"/>
              </a:rPr>
              <a:t>okyk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  <a:cs typeface="+mn-cs"/>
              </a:rPr>
              <a:t>u </a:t>
            </a:r>
            <a:r>
              <a:rPr lang="en-US" sz="2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  <a:cs typeface="+mn-cs"/>
              </a:rPr>
              <a:t>gksdj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  <a:cs typeface="+mn-cs"/>
              </a:rPr>
              <a:t>O;fDriz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  <a:cs typeface="+mn-cs"/>
              </a:rPr>
              <a:t>/</a:t>
            </a:r>
            <a:r>
              <a:rPr lang="en-US" sz="2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  <a:cs typeface="+mn-cs"/>
              </a:rPr>
              <a:t>ku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  <a:cs typeface="+mn-cs"/>
              </a:rPr>
              <a:t>foLrkj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  <a:cs typeface="+mn-cs"/>
              </a:rPr>
              <a:t>ls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  <a:cs typeface="+mn-cs"/>
              </a:rPr>
              <a:t>mRiUu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  <a:cs typeface="+mn-cs"/>
              </a:rPr>
              <a:t>gksus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  <a:cs typeface="+mn-cs"/>
              </a:rPr>
              <a:t>ds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  <a:cs typeface="+mn-cs"/>
              </a:rPr>
              <a:t>dkj.k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  <a:cs typeface="+mn-cs"/>
              </a:rPr>
              <a:t> '</a:t>
            </a:r>
            <a:r>
              <a:rPr lang="en-US" sz="2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  <a:cs typeface="+mn-cs"/>
              </a:rPr>
              <a:t>kkL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  <a:cs typeface="+mn-cs"/>
              </a:rPr>
              <a:t>=</a:t>
            </a:r>
            <a:r>
              <a:rPr lang="en-US" sz="2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  <a:cs typeface="+mn-cs"/>
              </a:rPr>
              <a:t>kh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  <a:cs typeface="+mn-cs"/>
              </a:rPr>
              <a:t>; </a:t>
            </a:r>
            <a:r>
              <a:rPr lang="en-US" sz="2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  <a:cs typeface="+mn-cs"/>
              </a:rPr>
              <a:t>gS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  <a:cs typeface="+mn-cs"/>
              </a:rPr>
              <a:t>] </a:t>
            </a:r>
            <a:r>
              <a:rPr lang="en-US" sz="2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  <a:cs typeface="+mn-cs"/>
              </a:rPr>
              <a:t>fdUrq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  <a:cs typeface="+mn-cs"/>
              </a:rPr>
              <a:t> '</a:t>
            </a:r>
            <a:r>
              <a:rPr lang="en-US" sz="2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  <a:cs typeface="+mn-cs"/>
              </a:rPr>
              <a:t>kkL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  <a:cs typeface="+mn-cs"/>
              </a:rPr>
              <a:t>=</a:t>
            </a:r>
            <a:r>
              <a:rPr lang="en-US" sz="2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  <a:cs typeface="+mn-cs"/>
              </a:rPr>
              <a:t>kh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  <a:cs typeface="+mn-cs"/>
              </a:rPr>
              <a:t>; </a:t>
            </a:r>
            <a:r>
              <a:rPr lang="en-US" sz="2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  <a:cs typeface="+mn-cs"/>
              </a:rPr>
              <a:t>laxhr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  <a:cs typeface="+mn-cs"/>
              </a:rPr>
              <a:t> dh </a:t>
            </a:r>
            <a:r>
              <a:rPr lang="en-US" sz="2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  <a:cs typeface="+mn-cs"/>
              </a:rPr>
              <a:t>rjg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  <a:cs typeface="+mn-cs"/>
              </a:rPr>
              <a:t>fu;eksa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  <a:cs typeface="+mn-cs"/>
              </a:rPr>
              <a:t>ds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  <a:cs typeface="+mn-cs"/>
              </a:rPr>
              <a:t>dM+s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  <a:cs typeface="+mn-cs"/>
              </a:rPr>
              <a:t>cU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  <a:cs typeface="+mn-cs"/>
              </a:rPr>
              <a:t>/u </a:t>
            </a:r>
            <a:r>
              <a:rPr lang="en-US" sz="2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  <a:cs typeface="+mn-cs"/>
              </a:rPr>
              <a:t>ls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  <a:cs typeface="+mn-cs"/>
              </a:rPr>
              <a:t>eqDr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  <a:cs typeface="+mn-cs"/>
              </a:rPr>
              <a:t>gksus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  <a:cs typeface="+mn-cs"/>
              </a:rPr>
              <a:t>ds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  <a:cs typeface="+mn-cs"/>
              </a:rPr>
              <a:t>dkj.k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  <a:cs typeface="+mn-cs"/>
              </a:rPr>
              <a:t>yksd&amp;laxhr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  <a:cs typeface="+mn-cs"/>
              </a:rPr>
              <a:t>ds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  <a:cs typeface="+mn-cs"/>
              </a:rPr>
              <a:t>xq.kksa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  <a:cs typeface="+mn-cs"/>
              </a:rPr>
              <a:t>ls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  <a:cs typeface="+mn-cs"/>
              </a:rPr>
              <a:t>Hkh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  <a:cs typeface="+mn-cs"/>
              </a:rPr>
              <a:t> ;</a:t>
            </a:r>
            <a:r>
              <a:rPr lang="en-US" sz="2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  <a:cs typeface="+mn-cs"/>
              </a:rPr>
              <a:t>qDr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  <a:cs typeface="+mn-cs"/>
              </a:rPr>
              <a:t>gSA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  <a:cs typeface="+mn-cs"/>
              </a:rPr>
              <a:t>blessa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  <a:cs typeface="+mn-cs"/>
              </a:rPr>
              <a:t>ykSfdd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  <a:cs typeface="+mn-cs"/>
              </a:rPr>
              <a:t>vkSj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  <a:cs typeface="+mn-cs"/>
              </a:rPr>
              <a:t>vkè;kfRed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  <a:cs typeface="+mn-cs"/>
              </a:rPr>
              <a:t>nksuksa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  <a:cs typeface="+mn-cs"/>
              </a:rPr>
              <a:t>izdkj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  <a:cs typeface="+mn-cs"/>
              </a:rPr>
              <a:t>dk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  <a:cs typeface="+mn-cs"/>
              </a:rPr>
              <a:t>Ja`xkj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  <a:cs typeface="+mn-cs"/>
              </a:rPr>
              <a:t>jgrk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  <a:cs typeface="+mn-cs"/>
              </a:rPr>
              <a:t>gSA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  <a:cs typeface="+mn-cs"/>
              </a:rPr>
              <a:t>blfy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  <a:cs typeface="+mn-cs"/>
              </a:rPr>
              <a:t>, </a:t>
            </a:r>
            <a:r>
              <a:rPr lang="en-US" sz="2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  <a:cs typeface="+mn-cs"/>
              </a:rPr>
              <a:t>muds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  <a:cs typeface="+mn-cs"/>
              </a:rPr>
              <a:t>vuqdwy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  <a:cs typeface="+mn-cs"/>
              </a:rPr>
              <a:t>dksey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  <a:cs typeface="+mn-cs"/>
              </a:rPr>
              <a:t> '</a:t>
            </a:r>
            <a:r>
              <a:rPr lang="en-US" sz="2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  <a:cs typeface="+mn-cs"/>
              </a:rPr>
              <a:t>kCnkoyh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  <a:cs typeface="+mn-cs"/>
              </a:rPr>
              <a:t>vkSj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  <a:cs typeface="+mn-cs"/>
              </a:rPr>
              <a:t>vis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  <a:cs typeface="+mn-cs"/>
              </a:rPr>
              <a:t>{</a:t>
            </a:r>
            <a:r>
              <a:rPr lang="en-US" sz="2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  <a:cs typeface="+mn-cs"/>
              </a:rPr>
              <a:t>kkd`r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  <a:cs typeface="+mn-cs"/>
              </a:rPr>
              <a:t>dksey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  <a:cs typeface="+mn-cs"/>
              </a:rPr>
              <a:t>jkxksa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  <a:cs typeface="+mn-cs"/>
              </a:rPr>
              <a:t>dk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  <a:cs typeface="+mn-cs"/>
              </a:rPr>
              <a:t>gh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  <a:cs typeface="+mn-cs"/>
              </a:rPr>
              <a:t>iz;ksx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  <a:cs typeface="+mn-cs"/>
              </a:rPr>
              <a:t>gksrk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  <a:cs typeface="+mn-cs"/>
              </a:rPr>
              <a:t>gSA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  <a:cs typeface="+mn-cs"/>
              </a:rPr>
              <a:t>HkkofHkO;fDr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  <a:cs typeface="+mn-cs"/>
              </a:rPr>
              <a:t> dh </a:t>
            </a:r>
            <a:r>
              <a:rPr lang="en-US" sz="2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  <a:cs typeface="+mn-cs"/>
              </a:rPr>
              <a:t>n`f"V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  <a:cs typeface="+mn-cs"/>
              </a:rPr>
              <a:t>ls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  <a:cs typeface="+mn-cs"/>
              </a:rPr>
              <a:t> jkx'kqf¼ t:jh </a:t>
            </a:r>
            <a:r>
              <a:rPr lang="en-US" sz="2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  <a:cs typeface="+mn-cs"/>
              </a:rPr>
              <a:t>ughaA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  <a:cs typeface="+mn-cs"/>
              </a:rPr>
              <a:t>dHkh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  <a:cs typeface="+mn-cs"/>
              </a:rPr>
              <a:t> &amp; </a:t>
            </a:r>
            <a:r>
              <a:rPr lang="en-US" sz="2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  <a:cs typeface="+mn-cs"/>
              </a:rPr>
              <a:t>dHkh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  <a:cs typeface="+mn-cs"/>
              </a:rPr>
              <a:t>dbZ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  <a:cs typeface="+mn-cs"/>
              </a:rPr>
              <a:t>jkxksa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  <a:cs typeface="+mn-cs"/>
              </a:rPr>
              <a:t>  </a:t>
            </a:r>
            <a:r>
              <a:rPr lang="en-US" sz="2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  <a:cs typeface="+mn-cs"/>
              </a:rPr>
              <a:t>dk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  <a:cs typeface="+mn-cs"/>
              </a:rPr>
              <a:t>feJ.k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  <a:cs typeface="+mn-cs"/>
              </a:rPr>
              <a:t>vkSj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  <a:cs typeface="+mn-cs"/>
              </a:rPr>
              <a:t>O;ogkj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  <a:cs typeface="+mn-cs"/>
              </a:rPr>
              <a:t>fd;s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  <a:cs typeface="+mn-cs"/>
              </a:rPr>
              <a:t>jgs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  <a:cs typeface="+mn-cs"/>
              </a:rPr>
              <a:t>jkx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  <a:cs typeface="+mn-cs"/>
              </a:rPr>
              <a:t>ls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  <a:cs typeface="+mn-cs"/>
              </a:rPr>
              <a:t>fHkUu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  <a:cs typeface="+mn-cs"/>
              </a:rPr>
              <a:t>Loj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  <a:cs typeface="+mn-cs"/>
              </a:rPr>
              <a:t>lapkjksa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  <a:cs typeface="+mn-cs"/>
              </a:rPr>
              <a:t>dk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  <a:cs typeface="+mn-cs"/>
              </a:rPr>
              <a:t>iz;ksx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  <a:cs typeface="+mn-cs"/>
              </a:rPr>
              <a:t>Hkh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  <a:cs typeface="+mn-cs"/>
              </a:rPr>
              <a:t>fd;k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  <a:cs typeface="+mn-cs"/>
              </a:rPr>
              <a:t>tkrk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  <a:cs typeface="+mn-cs"/>
              </a:rPr>
              <a:t>gSA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  <a:cs typeface="+mn-cs"/>
              </a:rPr>
              <a:t>vk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  <a:cs typeface="+mn-cs"/>
              </a:rPr>
              <a:t>/</a:t>
            </a:r>
            <a:r>
              <a:rPr lang="en-US" sz="2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  <a:cs typeface="+mn-cs"/>
              </a:rPr>
              <a:t>kj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  <a:cs typeface="+mn-cs"/>
              </a:rPr>
              <a:t> "</a:t>
            </a:r>
            <a:r>
              <a:rPr lang="en-US" sz="2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  <a:cs typeface="+mn-cs"/>
              </a:rPr>
              <a:t>kM~t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  <a:cs typeface="+mn-cs"/>
              </a:rPr>
              <a:t>ls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  <a:cs typeface="+mn-cs"/>
              </a:rPr>
              <a:t>fHkUu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  <a:cs typeface="+mn-cs"/>
              </a:rPr>
              <a:t>fdlh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  <a:cs typeface="+mn-cs"/>
              </a:rPr>
              <a:t>Loj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  <a:cs typeface="+mn-cs"/>
              </a:rPr>
              <a:t>fdlh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  <a:cs typeface="+mn-cs"/>
              </a:rPr>
              <a:t>Loj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  <a:cs typeface="+mn-cs"/>
              </a:rPr>
              <a:t>dks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  <a:cs typeface="+mn-cs"/>
              </a:rPr>
              <a:t>vk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  <a:cs typeface="+mn-cs"/>
              </a:rPr>
              <a:t>/</a:t>
            </a:r>
            <a:r>
              <a:rPr lang="en-US" sz="2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  <a:cs typeface="+mn-cs"/>
              </a:rPr>
              <a:t>kj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  <a:cs typeface="+mn-cs"/>
              </a:rPr>
              <a:t>Loj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  <a:cs typeface="+mn-cs"/>
              </a:rPr>
              <a:t>cuk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  <a:cs typeface="+mn-cs"/>
              </a:rPr>
              <a:t>dj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  <a:cs typeface="+mn-cs"/>
              </a:rPr>
              <a:t>fofHkUu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  <a:cs typeface="+mn-cs"/>
              </a:rPr>
              <a:t>jkxksa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  <a:cs typeface="+mn-cs"/>
              </a:rPr>
              <a:t>dk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  <a:cs typeface="+mn-cs"/>
              </a:rPr>
              <a:t>izHkko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  <a:cs typeface="+mn-cs"/>
              </a:rPr>
              <a:t>ykuk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  <a:cs typeface="+mn-cs"/>
              </a:rPr>
              <a:t>bl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  <a:cs typeface="+mn-cs"/>
              </a:rPr>
              <a:t> '</a:t>
            </a:r>
            <a:r>
              <a:rPr lang="en-US" sz="2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  <a:cs typeface="+mn-cs"/>
              </a:rPr>
              <a:t>kSyh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  <a:cs typeface="+mn-cs"/>
              </a:rPr>
              <a:t>dks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  <a:cs typeface="+mn-cs"/>
              </a:rPr>
              <a:t>fo'ks"krk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  <a:cs typeface="+mn-cs"/>
              </a:rPr>
              <a:t> </a:t>
            </a:r>
            <a:r>
              <a:rPr lang="en-US" sz="2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  <a:cs typeface="+mn-cs"/>
              </a:rPr>
              <a:t>gSA</a:t>
            </a:r>
            <a:endParaRPr lang="en-US" sz="2400" b="1" dirty="0">
              <a:solidFill>
                <a:schemeClr val="tx1">
                  <a:lumMod val="95000"/>
                  <a:lumOff val="5000"/>
                </a:schemeClr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228600" y="304800"/>
            <a:ext cx="8686800" cy="470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6000" dirty="0" err="1">
                <a:solidFill>
                  <a:srgbClr val="3E4D1F"/>
                </a:solidFill>
                <a:latin typeface="Walkman-Chanakya-901" pitchFamily="34" charset="0"/>
              </a:rPr>
              <a:t>Bqejh</a:t>
            </a:r>
            <a:endParaRPr lang="en-US" sz="6000" dirty="0">
              <a:solidFill>
                <a:srgbClr val="3E4D1F"/>
              </a:solidFill>
              <a:latin typeface="Walkman-Chanakya-901" pitchFamily="34" charset="0"/>
            </a:endParaRPr>
          </a:p>
          <a:p>
            <a:pPr algn="just">
              <a:defRPr/>
            </a:pPr>
            <a:r>
              <a:rPr lang="en-US" sz="2400" b="1" dirty="0" err="1">
                <a:latin typeface="Walkman-Chanakya-901" pitchFamily="34" charset="0"/>
              </a:rPr>
              <a:t>ân</a:t>
            </a:r>
            <a:r>
              <a:rPr lang="en-US" sz="2400" b="1" dirty="0">
                <a:latin typeface="Walkman-Chanakya-901" pitchFamily="34" charset="0"/>
              </a:rPr>
              <a:t>; dh e/</a:t>
            </a:r>
            <a:r>
              <a:rPr lang="en-US" sz="2400" b="1" dirty="0" err="1">
                <a:latin typeface="Walkman-Chanakya-901" pitchFamily="34" charset="0"/>
              </a:rPr>
              <a:t>qj</a:t>
            </a:r>
            <a:r>
              <a:rPr lang="en-US" sz="2400" b="1" dirty="0">
                <a:latin typeface="Walkman-Chanakya-901" pitchFamily="34" charset="0"/>
              </a:rPr>
              <a:t> </a:t>
            </a:r>
            <a:r>
              <a:rPr lang="en-US" sz="2400" b="1" dirty="0" err="1">
                <a:latin typeface="Walkman-Chanakya-901" pitchFamily="34" charset="0"/>
              </a:rPr>
              <a:t>vuqHkwfr;ksa</a:t>
            </a:r>
            <a:r>
              <a:rPr lang="en-US" sz="2400" b="1" dirty="0">
                <a:latin typeface="Walkman-Chanakya-901" pitchFamily="34" charset="0"/>
              </a:rPr>
              <a:t> </a:t>
            </a:r>
            <a:r>
              <a:rPr lang="en-US" sz="2400" b="1" dirty="0" err="1">
                <a:latin typeface="Walkman-Chanakya-901" pitchFamily="34" charset="0"/>
              </a:rPr>
              <a:t>dks</a:t>
            </a:r>
            <a:r>
              <a:rPr lang="en-US" sz="2400" b="1" dirty="0">
                <a:latin typeface="Walkman-Chanakya-901" pitchFamily="34" charset="0"/>
              </a:rPr>
              <a:t> </a:t>
            </a:r>
            <a:r>
              <a:rPr lang="en-US" sz="2400" b="1" dirty="0" err="1">
                <a:latin typeface="Walkman-Chanakya-901" pitchFamily="34" charset="0"/>
              </a:rPr>
              <a:t>Hkkoukvksa</a:t>
            </a:r>
            <a:r>
              <a:rPr lang="en-US" sz="2400" b="1" dirty="0">
                <a:latin typeface="Walkman-Chanakya-901" pitchFamily="34" charset="0"/>
              </a:rPr>
              <a:t> </a:t>
            </a:r>
            <a:r>
              <a:rPr lang="en-US" sz="2400" b="1" dirty="0" err="1">
                <a:latin typeface="Walkman-Chanakya-901" pitchFamily="34" charset="0"/>
              </a:rPr>
              <a:t>ls</a:t>
            </a:r>
            <a:r>
              <a:rPr lang="en-US" sz="2400" b="1" dirty="0">
                <a:latin typeface="Walkman-Chanakya-901" pitchFamily="34" charset="0"/>
              </a:rPr>
              <a:t> </a:t>
            </a:r>
            <a:r>
              <a:rPr lang="en-US" sz="2400" b="1" dirty="0" err="1">
                <a:latin typeface="Walkman-Chanakya-901" pitchFamily="34" charset="0"/>
              </a:rPr>
              <a:t>ljkcksj</a:t>
            </a:r>
            <a:r>
              <a:rPr lang="en-US" sz="2400" b="1" dirty="0">
                <a:latin typeface="Walkman-Chanakya-901" pitchFamily="34" charset="0"/>
              </a:rPr>
              <a:t> </a:t>
            </a:r>
            <a:r>
              <a:rPr lang="en-US" sz="2400" b="1" dirty="0" err="1">
                <a:latin typeface="Walkman-Chanakya-901" pitchFamily="34" charset="0"/>
              </a:rPr>
              <a:t>djds</a:t>
            </a:r>
            <a:r>
              <a:rPr lang="en-US" sz="2400" b="1" dirty="0">
                <a:latin typeface="Walkman-Chanakya-901" pitchFamily="34" charset="0"/>
              </a:rPr>
              <a:t> </a:t>
            </a:r>
            <a:r>
              <a:rPr lang="en-US" sz="2400" b="1" dirty="0" err="1">
                <a:latin typeface="Walkman-Chanakya-901" pitchFamily="34" charset="0"/>
              </a:rPr>
              <a:t>nhipanh</a:t>
            </a:r>
            <a:r>
              <a:rPr lang="en-US" sz="2400" b="1" dirty="0">
                <a:latin typeface="Walkman-Chanakya-901" pitchFamily="34" charset="0"/>
              </a:rPr>
              <a:t> dh cy[</a:t>
            </a:r>
            <a:r>
              <a:rPr lang="en-US" sz="2400" b="1" dirty="0" err="1">
                <a:latin typeface="Walkman-Chanakya-901" pitchFamily="34" charset="0"/>
              </a:rPr>
              <a:t>kkrh</a:t>
            </a:r>
            <a:r>
              <a:rPr lang="en-US" sz="2400" b="1" dirty="0">
                <a:latin typeface="Walkman-Chanakya-901" pitchFamily="34" charset="0"/>
              </a:rPr>
              <a:t> y; </a:t>
            </a:r>
            <a:r>
              <a:rPr lang="en-US" sz="2400" b="1" dirty="0" err="1">
                <a:latin typeface="Walkman-Chanakya-901" pitchFamily="34" charset="0"/>
              </a:rPr>
              <a:t>esa</a:t>
            </a:r>
            <a:r>
              <a:rPr lang="en-US" sz="2400" b="1" dirty="0">
                <a:latin typeface="Walkman-Chanakya-901" pitchFamily="34" charset="0"/>
              </a:rPr>
              <a:t> </a:t>
            </a:r>
            <a:r>
              <a:rPr lang="en-US" sz="2400" b="1" dirty="0" err="1">
                <a:latin typeface="Walkman-Chanakya-901" pitchFamily="34" charset="0"/>
              </a:rPr>
              <a:t>tks</a:t>
            </a:r>
            <a:r>
              <a:rPr lang="en-US" sz="2400" b="1" dirty="0">
                <a:latin typeface="Walkman-Chanakya-901" pitchFamily="34" charset="0"/>
              </a:rPr>
              <a:t> </a:t>
            </a:r>
            <a:r>
              <a:rPr lang="en-US" sz="2400" b="1" dirty="0" err="1">
                <a:latin typeface="Walkman-Chanakya-901" pitchFamily="34" charset="0"/>
              </a:rPr>
              <a:t>xhr</a:t>
            </a:r>
            <a:r>
              <a:rPr lang="en-US" sz="2400" b="1" dirty="0">
                <a:latin typeface="Walkman-Chanakya-901" pitchFamily="34" charset="0"/>
              </a:rPr>
              <a:t> </a:t>
            </a:r>
            <a:r>
              <a:rPr lang="en-US" sz="2400" b="1" dirty="0" err="1">
                <a:latin typeface="Walkman-Chanakya-901" pitchFamily="34" charset="0"/>
              </a:rPr>
              <a:t>xk</a:t>
            </a:r>
            <a:r>
              <a:rPr lang="en-US" sz="2400" b="1" dirty="0">
                <a:latin typeface="Walkman-Chanakya-901" pitchFamily="34" charset="0"/>
              </a:rPr>
              <a:t>, </a:t>
            </a:r>
            <a:r>
              <a:rPr lang="en-US" sz="2400" b="1" dirty="0" err="1">
                <a:latin typeface="Walkman-Chanakya-901" pitchFamily="34" charset="0"/>
              </a:rPr>
              <a:t>tkrs</a:t>
            </a:r>
            <a:r>
              <a:rPr lang="en-US" sz="2400" b="1" dirty="0">
                <a:latin typeface="Walkman-Chanakya-901" pitchFamily="34" charset="0"/>
              </a:rPr>
              <a:t> </a:t>
            </a:r>
            <a:r>
              <a:rPr lang="en-US" sz="2400" b="1" dirty="0" err="1">
                <a:latin typeface="Walkman-Chanakya-901" pitchFamily="34" charset="0"/>
              </a:rPr>
              <a:t>gSa</a:t>
            </a:r>
            <a:r>
              <a:rPr lang="en-US" sz="2400" b="1" dirty="0">
                <a:latin typeface="Walkman-Chanakya-901" pitchFamily="34" charset="0"/>
              </a:rPr>
              <a:t>] </a:t>
            </a:r>
            <a:r>
              <a:rPr lang="en-US" sz="2400" b="1" dirty="0" err="1">
                <a:latin typeface="Walkman-Chanakya-901" pitchFamily="34" charset="0"/>
              </a:rPr>
              <a:t>mUgsa</a:t>
            </a:r>
            <a:r>
              <a:rPr lang="en-US" sz="2400" b="1" dirty="0">
                <a:latin typeface="Walkman-Chanakya-901" pitchFamily="34" charset="0"/>
              </a:rPr>
              <a:t> </a:t>
            </a:r>
            <a:r>
              <a:rPr lang="en-US" sz="2400" b="1" dirty="0" err="1">
                <a:latin typeface="Walkman-Chanakya-901" pitchFamily="34" charset="0"/>
              </a:rPr>
              <a:t>ge</a:t>
            </a:r>
            <a:r>
              <a:rPr lang="en-US" sz="2400" b="1" dirty="0">
                <a:latin typeface="Walkman-Chanakya-901" pitchFamily="34" charset="0"/>
              </a:rPr>
              <a:t> </a:t>
            </a:r>
            <a:r>
              <a:rPr lang="en-US" sz="2400" b="1" dirty="0" err="1">
                <a:latin typeface="Walkman-Chanakya-901" pitchFamily="34" charset="0"/>
              </a:rPr>
              <a:t>Bqejh</a:t>
            </a:r>
            <a:r>
              <a:rPr lang="en-US" sz="2400" b="1" dirty="0">
                <a:latin typeface="Walkman-Chanakya-901" pitchFamily="34" charset="0"/>
              </a:rPr>
              <a:t> </a:t>
            </a:r>
            <a:r>
              <a:rPr lang="en-US" sz="2400" b="1" dirty="0" err="1">
                <a:latin typeface="Walkman-Chanakya-901" pitchFamily="34" charset="0"/>
              </a:rPr>
              <a:t>dgrs</a:t>
            </a:r>
            <a:r>
              <a:rPr lang="en-US" sz="2400" b="1" dirty="0">
                <a:latin typeface="Walkman-Chanakya-901" pitchFamily="34" charset="0"/>
              </a:rPr>
              <a:t> </a:t>
            </a:r>
            <a:r>
              <a:rPr lang="en-US" sz="2400" b="1" dirty="0" err="1">
                <a:latin typeface="Walkman-Chanakya-901" pitchFamily="34" charset="0"/>
              </a:rPr>
              <a:t>gSA</a:t>
            </a:r>
            <a:r>
              <a:rPr lang="en-US" sz="2400" b="1" dirty="0">
                <a:latin typeface="Walkman-Chanakya-901" pitchFamily="34" charset="0"/>
              </a:rPr>
              <a:t> </a:t>
            </a:r>
            <a:r>
              <a:rPr lang="en-US" sz="2400" b="1" dirty="0">
                <a:latin typeface="+mj-lt"/>
              </a:rPr>
              <a:t>19</a:t>
            </a:r>
            <a:r>
              <a:rPr lang="en-US" sz="2400" b="1" dirty="0">
                <a:latin typeface="Walkman-Chanakya-901" pitchFamily="34" charset="0"/>
              </a:rPr>
              <a:t>ohaa '</a:t>
            </a:r>
            <a:r>
              <a:rPr lang="en-US" sz="2400" b="1" dirty="0" err="1">
                <a:latin typeface="Walkman-Chanakya-901" pitchFamily="34" charset="0"/>
              </a:rPr>
              <a:t>krkCnh</a:t>
            </a:r>
            <a:r>
              <a:rPr lang="en-US" sz="2400" b="1" dirty="0">
                <a:latin typeface="Walkman-Chanakya-901" pitchFamily="34" charset="0"/>
              </a:rPr>
              <a:t> </a:t>
            </a:r>
            <a:r>
              <a:rPr lang="en-US" sz="2400" b="1" dirty="0" err="1">
                <a:latin typeface="Walkman-Chanakya-901" pitchFamily="34" charset="0"/>
              </a:rPr>
              <a:t>esa</a:t>
            </a:r>
            <a:r>
              <a:rPr lang="en-US" sz="2400" b="1" dirty="0">
                <a:latin typeface="Walkman-Chanakya-901" pitchFamily="34" charset="0"/>
              </a:rPr>
              <a:t> </a:t>
            </a:r>
            <a:r>
              <a:rPr lang="en-US" sz="2400" b="1" dirty="0" err="1">
                <a:latin typeface="Walkman-Chanakya-901" pitchFamily="34" charset="0"/>
              </a:rPr>
              <a:t>Bqejh</a:t>
            </a:r>
            <a:r>
              <a:rPr lang="en-US" sz="2400" b="1" dirty="0">
                <a:latin typeface="Walkman-Chanakya-901" pitchFamily="34" charset="0"/>
              </a:rPr>
              <a:t> </a:t>
            </a:r>
            <a:r>
              <a:rPr lang="en-US" sz="2400" b="1" dirty="0" err="1">
                <a:latin typeface="Walkman-Chanakya-901" pitchFamily="34" charset="0"/>
              </a:rPr>
              <a:t>xk;d&amp;xkf;dkvksa</a:t>
            </a:r>
            <a:r>
              <a:rPr lang="en-US" sz="2400" b="1" dirty="0">
                <a:latin typeface="Walkman-Chanakya-901" pitchFamily="34" charset="0"/>
              </a:rPr>
              <a:t> </a:t>
            </a:r>
            <a:r>
              <a:rPr lang="en-US" sz="2400" b="1" dirty="0" err="1">
                <a:latin typeface="Walkman-Chanakya-901" pitchFamily="34" charset="0"/>
              </a:rPr>
              <a:t>dks</a:t>
            </a:r>
            <a:r>
              <a:rPr lang="en-US" sz="2400" b="1" dirty="0">
                <a:latin typeface="Walkman-Chanakya-901" pitchFamily="34" charset="0"/>
              </a:rPr>
              <a:t> </a:t>
            </a:r>
            <a:r>
              <a:rPr lang="en-US" sz="2400" b="1" dirty="0" err="1">
                <a:latin typeface="Walkman-Chanakya-901" pitchFamily="34" charset="0"/>
              </a:rPr>
              <a:t>lekt</a:t>
            </a:r>
            <a:r>
              <a:rPr lang="en-US" sz="2400" b="1" dirty="0">
                <a:latin typeface="Walkman-Chanakya-901" pitchFamily="34" charset="0"/>
              </a:rPr>
              <a:t> </a:t>
            </a:r>
            <a:r>
              <a:rPr lang="en-US" sz="2400" b="1" dirty="0" err="1">
                <a:latin typeface="Walkman-Chanakya-901" pitchFamily="34" charset="0"/>
              </a:rPr>
              <a:t>esa</a:t>
            </a:r>
            <a:r>
              <a:rPr lang="en-US" sz="2400" b="1" dirty="0">
                <a:latin typeface="Walkman-Chanakya-901" pitchFamily="34" charset="0"/>
              </a:rPr>
              <a:t> </a:t>
            </a:r>
            <a:r>
              <a:rPr lang="en-US" sz="2400" b="1" dirty="0" err="1">
                <a:latin typeface="Walkman-Chanakya-901" pitchFamily="34" charset="0"/>
              </a:rPr>
              <a:t>lEeku</a:t>
            </a:r>
            <a:r>
              <a:rPr lang="en-US" sz="2400" b="1" dirty="0">
                <a:latin typeface="Walkman-Chanakya-901" pitchFamily="34" charset="0"/>
              </a:rPr>
              <a:t> </a:t>
            </a:r>
            <a:r>
              <a:rPr lang="en-US" sz="2400" b="1" dirty="0" err="1">
                <a:latin typeface="Walkman-Chanakya-901" pitchFamily="34" charset="0"/>
              </a:rPr>
              <a:t>ugha</a:t>
            </a:r>
            <a:r>
              <a:rPr lang="en-US" sz="2400" b="1" dirty="0">
                <a:latin typeface="Walkman-Chanakya-901" pitchFamily="34" charset="0"/>
              </a:rPr>
              <a:t> </a:t>
            </a:r>
            <a:r>
              <a:rPr lang="en-US" sz="2400" b="1" dirty="0" err="1">
                <a:latin typeface="Walkman-Chanakya-901" pitchFamily="34" charset="0"/>
              </a:rPr>
              <a:t>feyrk</a:t>
            </a:r>
            <a:r>
              <a:rPr lang="en-US" sz="2400" b="1" dirty="0">
                <a:latin typeface="Walkman-Chanakya-901" pitchFamily="34" charset="0"/>
              </a:rPr>
              <a:t> </a:t>
            </a:r>
            <a:r>
              <a:rPr lang="en-US" sz="2400" b="1" dirty="0" err="1">
                <a:latin typeface="Walkman-Chanakya-901" pitchFamily="34" charset="0"/>
              </a:rPr>
              <a:t>FkkA</a:t>
            </a:r>
            <a:r>
              <a:rPr lang="en-US" sz="2400" b="1" dirty="0">
                <a:latin typeface="Walkman-Chanakya-901" pitchFamily="34" charset="0"/>
              </a:rPr>
              <a:t>  </a:t>
            </a:r>
            <a:r>
              <a:rPr lang="en-US" sz="2400" b="1" dirty="0" err="1">
                <a:latin typeface="Walkman-Chanakya-901" pitchFamily="34" charset="0"/>
              </a:rPr>
              <a:t>os</a:t>
            </a:r>
            <a:r>
              <a:rPr lang="en-US" sz="2400" b="1" dirty="0">
                <a:latin typeface="Walkman-Chanakya-901" pitchFamily="34" charset="0"/>
              </a:rPr>
              <a:t> </a:t>
            </a:r>
            <a:r>
              <a:rPr lang="en-US" sz="2400" b="1" dirty="0" err="1">
                <a:latin typeface="Walkman-Chanakya-901" pitchFamily="34" charset="0"/>
              </a:rPr>
              <a:t>yksx</a:t>
            </a:r>
            <a:r>
              <a:rPr lang="en-US" sz="2400" b="1" dirty="0">
                <a:latin typeface="Walkman-Chanakya-901" pitchFamily="34" charset="0"/>
              </a:rPr>
              <a:t> </a:t>
            </a:r>
            <a:r>
              <a:rPr lang="en-US" sz="2400" b="1" dirty="0" err="1">
                <a:latin typeface="Walkman-Chanakya-901" pitchFamily="34" charset="0"/>
              </a:rPr>
              <a:t>fuEudksfV</a:t>
            </a:r>
            <a:r>
              <a:rPr lang="en-US" sz="2400" b="1" dirty="0">
                <a:latin typeface="Walkman-Chanakya-901" pitchFamily="34" charset="0"/>
              </a:rPr>
              <a:t> </a:t>
            </a:r>
            <a:r>
              <a:rPr lang="en-US" sz="2400" b="1" dirty="0" err="1">
                <a:latin typeface="Walkman-Chanakya-901" pitchFamily="34" charset="0"/>
              </a:rPr>
              <a:t>ds</a:t>
            </a:r>
            <a:r>
              <a:rPr lang="en-US" sz="2400" b="1" dirty="0">
                <a:latin typeface="Walkman-Chanakya-901" pitchFamily="34" charset="0"/>
              </a:rPr>
              <a:t> </a:t>
            </a:r>
            <a:r>
              <a:rPr lang="en-US" sz="2400" b="1" dirty="0" err="1">
                <a:latin typeface="Walkman-Chanakya-901" pitchFamily="34" charset="0"/>
              </a:rPr>
              <a:t>dgs</a:t>
            </a:r>
            <a:r>
              <a:rPr lang="en-US" sz="2400" b="1" dirty="0">
                <a:latin typeface="Walkman-Chanakya-901" pitchFamily="34" charset="0"/>
              </a:rPr>
              <a:t> </a:t>
            </a:r>
            <a:r>
              <a:rPr lang="en-US" sz="2400" b="1" dirty="0" err="1">
                <a:latin typeface="Walkman-Chanakya-901" pitchFamily="34" charset="0"/>
              </a:rPr>
              <a:t>tkrs</a:t>
            </a:r>
            <a:r>
              <a:rPr lang="en-US" sz="2400" b="1" dirty="0">
                <a:latin typeface="Walkman-Chanakya-901" pitchFamily="34" charset="0"/>
              </a:rPr>
              <a:t> </a:t>
            </a:r>
            <a:r>
              <a:rPr lang="en-US" sz="2400" b="1" dirty="0" err="1">
                <a:latin typeface="Walkman-Chanakya-901" pitchFamily="34" charset="0"/>
              </a:rPr>
              <a:t>FksA</a:t>
            </a:r>
            <a:r>
              <a:rPr lang="en-US" sz="2400" b="1" dirty="0">
                <a:latin typeface="Walkman-Chanakya-901" pitchFamily="34" charset="0"/>
              </a:rPr>
              <a:t> /</a:t>
            </a:r>
            <a:r>
              <a:rPr lang="en-US" sz="2400" b="1" dirty="0" err="1">
                <a:latin typeface="Walkman-Chanakya-901" pitchFamily="34" charset="0"/>
              </a:rPr>
              <a:t>hjs</a:t>
            </a:r>
            <a:r>
              <a:rPr lang="en-US" sz="2400" b="1" dirty="0">
                <a:latin typeface="Walkman-Chanakya-901" pitchFamily="34" charset="0"/>
              </a:rPr>
              <a:t>&amp;/</a:t>
            </a:r>
            <a:r>
              <a:rPr lang="en-US" sz="2400" b="1" dirty="0" err="1">
                <a:latin typeface="Walkman-Chanakya-901" pitchFamily="34" charset="0"/>
              </a:rPr>
              <a:t>hjs</a:t>
            </a:r>
            <a:r>
              <a:rPr lang="en-US" sz="2400" b="1" dirty="0">
                <a:latin typeface="Walkman-Chanakya-901" pitchFamily="34" charset="0"/>
              </a:rPr>
              <a:t> le; </a:t>
            </a:r>
            <a:r>
              <a:rPr lang="en-US" sz="2400" b="1" dirty="0" err="1">
                <a:latin typeface="Walkman-Chanakya-901" pitchFamily="34" charset="0"/>
              </a:rPr>
              <a:t>cnyk</a:t>
            </a:r>
            <a:r>
              <a:rPr lang="en-US" sz="2400" b="1" dirty="0">
                <a:latin typeface="Walkman-Chanakya-901" pitchFamily="34" charset="0"/>
              </a:rPr>
              <a:t> </a:t>
            </a:r>
            <a:r>
              <a:rPr lang="en-US" sz="2400" b="1" dirty="0" err="1">
                <a:latin typeface="Walkman-Chanakya-901" pitchFamily="34" charset="0"/>
              </a:rPr>
              <a:t>vkSj</a:t>
            </a:r>
            <a:r>
              <a:rPr lang="en-US" sz="2400" b="1" dirty="0">
                <a:latin typeface="Walkman-Chanakya-901" pitchFamily="34" charset="0"/>
              </a:rPr>
              <a:t> </a:t>
            </a:r>
            <a:r>
              <a:rPr lang="en-US" sz="2400" b="1" dirty="0" err="1">
                <a:latin typeface="Walkman-Chanakya-901" pitchFamily="34" charset="0"/>
              </a:rPr>
              <a:t>vPNs&amp;vPNs</a:t>
            </a:r>
            <a:r>
              <a:rPr lang="en-US" sz="2400" b="1" dirty="0">
                <a:latin typeface="Walkman-Chanakya-901" pitchFamily="34" charset="0"/>
              </a:rPr>
              <a:t> </a:t>
            </a:r>
            <a:r>
              <a:rPr lang="en-US" sz="2400" b="1" dirty="0" err="1">
                <a:latin typeface="Walkman-Chanakya-901" pitchFamily="34" charset="0"/>
              </a:rPr>
              <a:t>xk;d</a:t>
            </a:r>
            <a:r>
              <a:rPr lang="en-US" sz="2400" b="1" dirty="0">
                <a:latin typeface="Walkman-Chanakya-901" pitchFamily="34" charset="0"/>
              </a:rPr>
              <a:t> </a:t>
            </a:r>
            <a:r>
              <a:rPr lang="en-US" sz="2400" b="1" dirty="0" err="1">
                <a:latin typeface="Walkman-Chanakya-901" pitchFamily="34" charset="0"/>
              </a:rPr>
              <a:t>Hkh</a:t>
            </a:r>
            <a:r>
              <a:rPr lang="en-US" sz="2400" b="1" dirty="0">
                <a:latin typeface="Walkman-Chanakya-901" pitchFamily="34" charset="0"/>
              </a:rPr>
              <a:t> </a:t>
            </a:r>
            <a:r>
              <a:rPr lang="en-US" sz="2400" b="1" dirty="0" err="1">
                <a:latin typeface="Walkman-Chanakya-901" pitchFamily="34" charset="0"/>
              </a:rPr>
              <a:t>Bqejh</a:t>
            </a:r>
            <a:r>
              <a:rPr lang="en-US" sz="2400" b="1" dirty="0">
                <a:latin typeface="Walkman-Chanakya-901" pitchFamily="34" charset="0"/>
              </a:rPr>
              <a:t> '</a:t>
            </a:r>
            <a:r>
              <a:rPr lang="en-US" sz="2400" b="1" dirty="0" err="1">
                <a:latin typeface="Walkman-Chanakya-901" pitchFamily="34" charset="0"/>
              </a:rPr>
              <a:t>kSyh</a:t>
            </a:r>
            <a:r>
              <a:rPr lang="en-US" sz="2400" b="1" dirty="0">
                <a:latin typeface="Walkman-Chanakya-901" pitchFamily="34" charset="0"/>
              </a:rPr>
              <a:t> </a:t>
            </a:r>
            <a:r>
              <a:rPr lang="en-US" sz="2400" b="1" dirty="0" err="1">
                <a:latin typeface="Walkman-Chanakya-901" pitchFamily="34" charset="0"/>
              </a:rPr>
              <a:t>dk</a:t>
            </a:r>
            <a:r>
              <a:rPr lang="en-US" sz="2400" b="1" dirty="0">
                <a:latin typeface="Walkman-Chanakya-901" pitchFamily="34" charset="0"/>
              </a:rPr>
              <a:t> </a:t>
            </a:r>
            <a:r>
              <a:rPr lang="en-US" sz="2400" b="1" dirty="0" err="1">
                <a:latin typeface="Walkman-Chanakya-901" pitchFamily="34" charset="0"/>
              </a:rPr>
              <a:t>viukus</a:t>
            </a:r>
            <a:r>
              <a:rPr lang="en-US" sz="2400" b="1" dirty="0">
                <a:latin typeface="Walkman-Chanakya-901" pitchFamily="34" charset="0"/>
              </a:rPr>
              <a:t> </a:t>
            </a:r>
            <a:r>
              <a:rPr lang="en-US" sz="2400" b="1" dirty="0" err="1">
                <a:latin typeface="Walkman-Chanakya-901" pitchFamily="34" charset="0"/>
              </a:rPr>
              <a:t>yxsA</a:t>
            </a:r>
            <a:r>
              <a:rPr lang="en-US" sz="2400" b="1" dirty="0">
                <a:latin typeface="Walkman-Chanakya-901" pitchFamily="34" charset="0"/>
              </a:rPr>
              <a:t> </a:t>
            </a:r>
            <a:r>
              <a:rPr lang="en-US" sz="2400" b="1" dirty="0" err="1">
                <a:latin typeface="Walkman-Chanakya-901" pitchFamily="34" charset="0"/>
              </a:rPr>
              <a:t>mÙkj</a:t>
            </a:r>
            <a:r>
              <a:rPr lang="en-US" sz="2400" b="1" dirty="0">
                <a:latin typeface="Walkman-Chanakya-901" pitchFamily="34" charset="0"/>
              </a:rPr>
              <a:t> </a:t>
            </a:r>
            <a:r>
              <a:rPr lang="en-US" sz="2400" b="1" dirty="0" err="1">
                <a:latin typeface="Walkman-Chanakya-901" pitchFamily="34" charset="0"/>
              </a:rPr>
              <a:t>izns'k</a:t>
            </a:r>
            <a:r>
              <a:rPr lang="en-US" sz="2400" b="1" dirty="0">
                <a:latin typeface="Walkman-Chanakya-901" pitchFamily="34" charset="0"/>
              </a:rPr>
              <a:t> </a:t>
            </a:r>
            <a:r>
              <a:rPr lang="en-US" sz="2400" b="1" dirty="0" err="1">
                <a:latin typeface="Walkman-Chanakya-901" pitchFamily="34" charset="0"/>
              </a:rPr>
              <a:t>ds</a:t>
            </a:r>
            <a:r>
              <a:rPr lang="en-US" sz="2400" b="1" dirty="0">
                <a:latin typeface="Walkman-Chanakya-901" pitchFamily="34" charset="0"/>
              </a:rPr>
              <a:t> y[</a:t>
            </a:r>
            <a:r>
              <a:rPr lang="en-US" sz="2400" b="1" dirty="0" err="1">
                <a:latin typeface="Walkman-Chanakya-901" pitchFamily="34" charset="0"/>
              </a:rPr>
              <a:t>kuÅ</a:t>
            </a:r>
            <a:r>
              <a:rPr lang="en-US" sz="2400" b="1" dirty="0">
                <a:latin typeface="Walkman-Chanakya-901" pitchFamily="34" charset="0"/>
              </a:rPr>
              <a:t> </a:t>
            </a:r>
            <a:r>
              <a:rPr lang="en-US" sz="2400" b="1" dirty="0" err="1">
                <a:latin typeface="Walkman-Chanakya-901" pitchFamily="34" charset="0"/>
              </a:rPr>
              <a:t>vkSj</a:t>
            </a:r>
            <a:r>
              <a:rPr lang="en-US" sz="2400" b="1" dirty="0">
                <a:latin typeface="Walkman-Chanakya-901" pitchFamily="34" charset="0"/>
              </a:rPr>
              <a:t> </a:t>
            </a:r>
            <a:r>
              <a:rPr lang="en-US" sz="2400" b="1" dirty="0" err="1">
                <a:latin typeface="Walkman-Chanakya-901" pitchFamily="34" charset="0"/>
              </a:rPr>
              <a:t>cukjl</a:t>
            </a:r>
            <a:r>
              <a:rPr lang="en-US" sz="2400" b="1" dirty="0">
                <a:latin typeface="Walkman-Chanakya-901" pitchFamily="34" charset="0"/>
              </a:rPr>
              <a:t> </a:t>
            </a:r>
            <a:r>
              <a:rPr lang="en-US" sz="2400" b="1" dirty="0" err="1">
                <a:latin typeface="Walkman-Chanakya-901" pitchFamily="34" charset="0"/>
              </a:rPr>
              <a:t>ds</a:t>
            </a:r>
            <a:r>
              <a:rPr lang="en-US" sz="2400" b="1" dirty="0">
                <a:latin typeface="Walkman-Chanakya-901" pitchFamily="34" charset="0"/>
              </a:rPr>
              <a:t> </a:t>
            </a:r>
            <a:r>
              <a:rPr lang="en-US" sz="2400" b="1" dirty="0" err="1">
                <a:latin typeface="Walkman-Chanakya-901" pitchFamily="34" charset="0"/>
              </a:rPr>
              <a:t>dq'ky</a:t>
            </a:r>
            <a:r>
              <a:rPr lang="en-US" sz="2400" b="1" dirty="0">
                <a:latin typeface="Walkman-Chanakya-901" pitchFamily="34" charset="0"/>
              </a:rPr>
              <a:t> </a:t>
            </a:r>
            <a:r>
              <a:rPr lang="en-US" sz="2400" b="1" dirty="0" err="1">
                <a:latin typeface="Walkman-Chanakya-901" pitchFamily="34" charset="0"/>
              </a:rPr>
              <a:t>xk;dksa</a:t>
            </a:r>
            <a:r>
              <a:rPr lang="en-US" sz="2400" b="1" dirty="0">
                <a:latin typeface="Walkman-Chanakya-901" pitchFamily="34" charset="0"/>
              </a:rPr>
              <a:t> us </a:t>
            </a:r>
            <a:r>
              <a:rPr lang="en-US" sz="2400" b="1" dirty="0" err="1">
                <a:latin typeface="Walkman-Chanakya-901" pitchFamily="34" charset="0"/>
              </a:rPr>
              <a:t>gh</a:t>
            </a:r>
            <a:r>
              <a:rPr lang="en-US" sz="2400" b="1" dirty="0">
                <a:latin typeface="Walkman-Chanakya-901" pitchFamily="34" charset="0"/>
              </a:rPr>
              <a:t> </a:t>
            </a:r>
            <a:r>
              <a:rPr lang="en-US" sz="2400" b="1" dirty="0" err="1">
                <a:latin typeface="Walkman-Chanakya-901" pitchFamily="34" charset="0"/>
              </a:rPr>
              <a:t>bl</a:t>
            </a:r>
            <a:r>
              <a:rPr lang="en-US" sz="2400" b="1" dirty="0">
                <a:latin typeface="Walkman-Chanakya-901" pitchFamily="34" charset="0"/>
              </a:rPr>
              <a:t> </a:t>
            </a:r>
            <a:r>
              <a:rPr lang="en-US" sz="2400" b="1" dirty="0" err="1">
                <a:latin typeface="Walkman-Chanakya-901" pitchFamily="34" charset="0"/>
              </a:rPr>
              <a:t>xkf;dh</a:t>
            </a:r>
            <a:r>
              <a:rPr lang="en-US" sz="2400" b="1" dirty="0">
                <a:latin typeface="Walkman-Chanakya-901" pitchFamily="34" charset="0"/>
              </a:rPr>
              <a:t> </a:t>
            </a:r>
            <a:r>
              <a:rPr lang="en-US" sz="2400" b="1" dirty="0" err="1">
                <a:latin typeface="Walkman-Chanakya-901" pitchFamily="34" charset="0"/>
              </a:rPr>
              <a:t>dk</a:t>
            </a:r>
            <a:r>
              <a:rPr lang="en-US" sz="2400" b="1" dirty="0">
                <a:latin typeface="Walkman-Chanakya-901" pitchFamily="34" charset="0"/>
              </a:rPr>
              <a:t> </a:t>
            </a:r>
            <a:r>
              <a:rPr lang="en-US" sz="2400" b="1" dirty="0" err="1">
                <a:latin typeface="Walkman-Chanakya-901" pitchFamily="34" charset="0"/>
              </a:rPr>
              <a:t>izpkj</a:t>
            </a:r>
            <a:r>
              <a:rPr lang="en-US" sz="2400" b="1" dirty="0">
                <a:latin typeface="Walkman-Chanakya-901" pitchFamily="34" charset="0"/>
              </a:rPr>
              <a:t> </a:t>
            </a:r>
            <a:r>
              <a:rPr lang="en-US" sz="2400" b="1" dirty="0" err="1">
                <a:latin typeface="Walkman-Chanakya-901" pitchFamily="34" charset="0"/>
              </a:rPr>
              <a:t>fd;k</a:t>
            </a:r>
            <a:r>
              <a:rPr lang="en-US" sz="2400" b="1" dirty="0">
                <a:latin typeface="Walkman-Chanakya-901" pitchFamily="34" charset="0"/>
              </a:rPr>
              <a:t> A </a:t>
            </a:r>
            <a:r>
              <a:rPr lang="en-US" sz="2400" b="1" dirty="0" err="1">
                <a:latin typeface="Walkman-Chanakya-901" pitchFamily="34" charset="0"/>
              </a:rPr>
              <a:t>blesa</a:t>
            </a:r>
            <a:r>
              <a:rPr lang="en-US" sz="2400" b="1" dirty="0">
                <a:latin typeface="Walkman-Chanakya-901" pitchFamily="34" charset="0"/>
              </a:rPr>
              <a:t> </a:t>
            </a:r>
            <a:r>
              <a:rPr lang="en-US" sz="2400" b="1" dirty="0" err="1">
                <a:latin typeface="Walkman-Chanakya-901" pitchFamily="34" charset="0"/>
              </a:rPr>
              <a:t>izs;lh</a:t>
            </a:r>
            <a:r>
              <a:rPr lang="en-US" sz="2400" b="1" dirty="0">
                <a:latin typeface="Walkman-Chanakya-901" pitchFamily="34" charset="0"/>
              </a:rPr>
              <a:t> dh </a:t>
            </a:r>
            <a:r>
              <a:rPr lang="en-US" sz="2400" b="1" dirty="0" err="1">
                <a:latin typeface="Walkman-Chanakya-901" pitchFamily="34" charset="0"/>
              </a:rPr>
              <a:t>O;kdqyrk</a:t>
            </a:r>
            <a:r>
              <a:rPr lang="en-US" sz="2400" b="1" dirty="0">
                <a:latin typeface="Walkman-Chanakya-901" pitchFamily="34" charset="0"/>
              </a:rPr>
              <a:t> ;k </a:t>
            </a:r>
            <a:r>
              <a:rPr lang="en-US" sz="2400" b="1" dirty="0" err="1">
                <a:latin typeface="Walkman-Chanakya-901" pitchFamily="34" charset="0"/>
              </a:rPr>
              <a:t>fojg</a:t>
            </a:r>
            <a:r>
              <a:rPr lang="en-US" sz="2400" b="1" dirty="0">
                <a:latin typeface="Walkman-Chanakya-901" pitchFamily="34" charset="0"/>
              </a:rPr>
              <a:t> </a:t>
            </a:r>
            <a:r>
              <a:rPr lang="en-US" sz="2400" b="1" dirty="0" err="1">
                <a:latin typeface="Walkman-Chanakya-901" pitchFamily="34" charset="0"/>
              </a:rPr>
              <a:t>osnuk</a:t>
            </a:r>
            <a:r>
              <a:rPr lang="en-US" sz="2400" b="1" dirty="0">
                <a:latin typeface="Walkman-Chanakya-901" pitchFamily="34" charset="0"/>
              </a:rPr>
              <a:t> </a:t>
            </a:r>
            <a:r>
              <a:rPr lang="en-US" sz="2400" b="1" dirty="0" err="1">
                <a:latin typeface="Walkman-Chanakya-901" pitchFamily="34" charset="0"/>
              </a:rPr>
              <a:t>dk</a:t>
            </a:r>
            <a:r>
              <a:rPr lang="en-US" sz="2400" b="1" dirty="0">
                <a:latin typeface="Walkman-Chanakya-901" pitchFamily="34" charset="0"/>
              </a:rPr>
              <a:t> </a:t>
            </a:r>
            <a:r>
              <a:rPr lang="en-US" sz="2400" b="1" dirty="0" err="1">
                <a:latin typeface="Walkman-Chanakya-901" pitchFamily="34" charset="0"/>
              </a:rPr>
              <a:t>o.kZu</a:t>
            </a:r>
            <a:r>
              <a:rPr lang="en-US" sz="2400" b="1" dirty="0">
                <a:latin typeface="Walkman-Chanakya-901" pitchFamily="34" charset="0"/>
              </a:rPr>
              <a:t> </a:t>
            </a:r>
            <a:r>
              <a:rPr lang="en-US" sz="2400" b="1" dirty="0" err="1">
                <a:latin typeface="Walkman-Chanakya-901" pitchFamily="34" charset="0"/>
              </a:rPr>
              <a:t>gh</a:t>
            </a:r>
            <a:r>
              <a:rPr lang="en-US" sz="2400" b="1" dirty="0">
                <a:latin typeface="Walkman-Chanakya-901" pitchFamily="34" charset="0"/>
              </a:rPr>
              <a:t> </a:t>
            </a:r>
            <a:r>
              <a:rPr lang="en-US" sz="2400" b="1" dirty="0" err="1">
                <a:latin typeface="Walkman-Chanakya-901" pitchFamily="34" charset="0"/>
              </a:rPr>
              <a:t>vf</a:t>
            </a:r>
            <a:r>
              <a:rPr lang="en-US" sz="2400" b="1" dirty="0">
                <a:latin typeface="Walkman-Chanakya-901" pitchFamily="34" charset="0"/>
              </a:rPr>
              <a:t>/d </a:t>
            </a:r>
            <a:r>
              <a:rPr lang="en-US" sz="2400" b="1" dirty="0" err="1">
                <a:latin typeface="Walkman-Chanakya-901" pitchFamily="34" charset="0"/>
              </a:rPr>
              <a:t>ik;k</a:t>
            </a:r>
            <a:r>
              <a:rPr lang="en-US" sz="2400" b="1" dirty="0">
                <a:latin typeface="Walkman-Chanakya-901" pitchFamily="34" charset="0"/>
              </a:rPr>
              <a:t> </a:t>
            </a:r>
            <a:r>
              <a:rPr lang="en-US" sz="2400" b="1" dirty="0" err="1">
                <a:latin typeface="Walkman-Chanakya-901" pitchFamily="34" charset="0"/>
              </a:rPr>
              <a:t>tkrk</a:t>
            </a:r>
            <a:r>
              <a:rPr lang="en-US" sz="2400" b="1" dirty="0">
                <a:latin typeface="Walkman-Chanakya-901" pitchFamily="34" charset="0"/>
              </a:rPr>
              <a:t> </a:t>
            </a:r>
            <a:r>
              <a:rPr lang="en-US" sz="2400" b="1" dirty="0" err="1">
                <a:latin typeface="Walkman-Chanakya-901" pitchFamily="34" charset="0"/>
              </a:rPr>
              <a:t>gSA</a:t>
            </a:r>
            <a:r>
              <a:rPr lang="en-US" sz="2400" b="1" dirty="0">
                <a:latin typeface="Walkman-Chanakya-901" pitchFamily="34" charset="0"/>
              </a:rPr>
              <a:t> </a:t>
            </a:r>
            <a:r>
              <a:rPr lang="en-US" sz="2400" b="1" dirty="0" err="1">
                <a:latin typeface="Walkman-Chanakya-901" pitchFamily="34" charset="0"/>
              </a:rPr>
              <a:t>iqjkus</a:t>
            </a:r>
            <a:r>
              <a:rPr lang="en-US" sz="2400" b="1" dirty="0">
                <a:latin typeface="Walkman-Chanakya-901" pitchFamily="34" charset="0"/>
              </a:rPr>
              <a:t> </a:t>
            </a:r>
            <a:r>
              <a:rPr lang="en-US" sz="2400" b="1" dirty="0" err="1">
                <a:latin typeface="Walkman-Chanakya-901" pitchFamily="34" charset="0"/>
              </a:rPr>
              <a:t>xk;d</a:t>
            </a:r>
            <a:r>
              <a:rPr lang="en-US" sz="2400" b="1" dirty="0">
                <a:latin typeface="Walkman-Chanakya-901" pitchFamily="34" charset="0"/>
              </a:rPr>
              <a:t> </a:t>
            </a:r>
            <a:r>
              <a:rPr lang="en-US" sz="2400" b="1" dirty="0" err="1">
                <a:latin typeface="Walkman-Chanakya-901" pitchFamily="34" charset="0"/>
              </a:rPr>
              <a:t>xkrs</a:t>
            </a:r>
            <a:r>
              <a:rPr lang="en-US" sz="2400" b="1" dirty="0">
                <a:latin typeface="Walkman-Chanakya-901" pitchFamily="34" charset="0"/>
              </a:rPr>
              <a:t> le; </a:t>
            </a:r>
            <a:r>
              <a:rPr lang="en-US" sz="2400" b="1" dirty="0" err="1">
                <a:latin typeface="Walkman-Chanakya-901" pitchFamily="34" charset="0"/>
              </a:rPr>
              <a:t>psgjs</a:t>
            </a:r>
            <a:r>
              <a:rPr lang="en-US" sz="2400" b="1" dirty="0">
                <a:latin typeface="Walkman-Chanakya-901" pitchFamily="34" charset="0"/>
              </a:rPr>
              <a:t> </a:t>
            </a:r>
            <a:r>
              <a:rPr lang="en-US" sz="2400" b="1" dirty="0" err="1">
                <a:latin typeface="Walkman-Chanakya-901" pitchFamily="34" charset="0"/>
              </a:rPr>
              <a:t>ij</a:t>
            </a:r>
            <a:r>
              <a:rPr lang="en-US" sz="2400" b="1" dirty="0">
                <a:latin typeface="Walkman-Chanakya-901" pitchFamily="34" charset="0"/>
              </a:rPr>
              <a:t> </a:t>
            </a:r>
            <a:r>
              <a:rPr lang="en-US" sz="2400" b="1" dirty="0" err="1">
                <a:latin typeface="Walkman-Chanakya-901" pitchFamily="34" charset="0"/>
              </a:rPr>
              <a:t>gko&amp;Hkko</a:t>
            </a:r>
            <a:r>
              <a:rPr lang="en-US" sz="2400" b="1" dirty="0">
                <a:latin typeface="Walkman-Chanakya-901" pitchFamily="34" charset="0"/>
              </a:rPr>
              <a:t> </a:t>
            </a:r>
            <a:r>
              <a:rPr lang="en-US" sz="2400" b="1" dirty="0" err="1">
                <a:latin typeface="Walkman-Chanakya-901" pitchFamily="34" charset="0"/>
              </a:rPr>
              <a:t>n'kkZrs</a:t>
            </a:r>
            <a:r>
              <a:rPr lang="en-US" sz="2400" b="1" dirty="0">
                <a:latin typeface="Walkman-Chanakya-901" pitchFamily="34" charset="0"/>
              </a:rPr>
              <a:t> </a:t>
            </a:r>
            <a:r>
              <a:rPr lang="en-US" sz="2400" b="1" dirty="0" err="1">
                <a:latin typeface="Walkman-Chanakya-901" pitchFamily="34" charset="0"/>
              </a:rPr>
              <a:t>gq</a:t>
            </a:r>
            <a:r>
              <a:rPr lang="en-US" sz="2400" b="1" dirty="0">
                <a:latin typeface="Walkman-Chanakya-901" pitchFamily="34" charset="0"/>
              </a:rPr>
              <a:t>, </a:t>
            </a:r>
            <a:r>
              <a:rPr lang="en-US" sz="2400" b="1" dirty="0" err="1">
                <a:latin typeface="Walkman-Chanakya-901" pitchFamily="34" charset="0"/>
              </a:rPr>
              <a:t>xk;u</a:t>
            </a:r>
            <a:r>
              <a:rPr lang="en-US" sz="2400" b="1" dirty="0">
                <a:latin typeface="Walkman-Chanakya-901" pitchFamily="34" charset="0"/>
              </a:rPr>
              <a:t> </a:t>
            </a:r>
            <a:r>
              <a:rPr lang="en-US" sz="2400" b="1" dirty="0" err="1">
                <a:latin typeface="Walkman-Chanakya-901" pitchFamily="34" charset="0"/>
              </a:rPr>
              <a:t>djrs</a:t>
            </a:r>
            <a:r>
              <a:rPr lang="en-US" sz="2400" b="1" dirty="0">
                <a:latin typeface="Walkman-Chanakya-901" pitchFamily="34" charset="0"/>
              </a:rPr>
              <a:t> </a:t>
            </a:r>
            <a:r>
              <a:rPr lang="en-US" sz="2400" b="1" dirty="0" err="1">
                <a:latin typeface="Walkman-Chanakya-901" pitchFamily="34" charset="0"/>
              </a:rPr>
              <a:t>FksA</a:t>
            </a:r>
            <a:r>
              <a:rPr lang="en-US" sz="2400" b="1" dirty="0">
                <a:latin typeface="Walkman-Chanakya-901" pitchFamily="34" charset="0"/>
              </a:rPr>
              <a:t> </a:t>
            </a:r>
            <a:r>
              <a:rPr lang="en-US" sz="2400" b="1" dirty="0" err="1">
                <a:latin typeface="Walkman-Chanakya-901" pitchFamily="34" charset="0"/>
              </a:rPr>
              <a:t>vc</a:t>
            </a:r>
            <a:r>
              <a:rPr lang="en-US" sz="2400" b="1" dirty="0">
                <a:latin typeface="Walkman-Chanakya-901" pitchFamily="34" charset="0"/>
              </a:rPr>
              <a:t> </a:t>
            </a:r>
            <a:r>
              <a:rPr lang="en-US" sz="2400" b="1" dirty="0" err="1">
                <a:latin typeface="Walkman-Chanakya-901" pitchFamily="34" charset="0"/>
              </a:rPr>
              <a:t>vakfxd</a:t>
            </a:r>
            <a:r>
              <a:rPr lang="en-US" sz="2400" b="1" dirty="0">
                <a:latin typeface="Walkman-Chanakya-901" pitchFamily="34" charset="0"/>
              </a:rPr>
              <a:t> </a:t>
            </a:r>
            <a:r>
              <a:rPr lang="en-US" sz="2400" b="1" dirty="0" err="1">
                <a:latin typeface="Walkman-Chanakya-901" pitchFamily="34" charset="0"/>
              </a:rPr>
              <a:t>eqnzkvksa</a:t>
            </a:r>
            <a:r>
              <a:rPr lang="en-US" sz="2400" b="1" dirty="0">
                <a:latin typeface="Walkman-Chanakya-901" pitchFamily="34" charset="0"/>
              </a:rPr>
              <a:t> o </a:t>
            </a:r>
            <a:r>
              <a:rPr lang="en-US" sz="2400" b="1" dirty="0" err="1">
                <a:latin typeface="Walkman-Chanakya-901" pitchFamily="34" charset="0"/>
              </a:rPr>
              <a:t>psgjs</a:t>
            </a:r>
            <a:r>
              <a:rPr lang="en-US" sz="2400" b="1" dirty="0">
                <a:latin typeface="Walkman-Chanakya-901" pitchFamily="34" charset="0"/>
              </a:rPr>
              <a:t> </a:t>
            </a:r>
            <a:r>
              <a:rPr lang="en-US" sz="2400" b="1" dirty="0" err="1">
                <a:latin typeface="Walkman-Chanakya-901" pitchFamily="34" charset="0"/>
              </a:rPr>
              <a:t>ds</a:t>
            </a:r>
            <a:r>
              <a:rPr lang="en-US" sz="2400" b="1" dirty="0">
                <a:latin typeface="Walkman-Chanakya-901" pitchFamily="34" charset="0"/>
              </a:rPr>
              <a:t> </a:t>
            </a:r>
            <a:r>
              <a:rPr lang="en-US" sz="2400" b="1" dirty="0" err="1">
                <a:latin typeface="Walkman-Chanakya-901" pitchFamily="34" charset="0"/>
              </a:rPr>
              <a:t>gko&amp;Hkko</a:t>
            </a:r>
            <a:r>
              <a:rPr lang="en-US" sz="2400" b="1" dirty="0">
                <a:latin typeface="Walkman-Chanakya-901" pitchFamily="34" charset="0"/>
              </a:rPr>
              <a:t> </a:t>
            </a:r>
            <a:r>
              <a:rPr lang="en-US" sz="2400" b="1" dirty="0" err="1">
                <a:latin typeface="Walkman-Chanakya-901" pitchFamily="34" charset="0"/>
              </a:rPr>
              <a:t>dk</a:t>
            </a:r>
            <a:r>
              <a:rPr lang="en-US" sz="2400" b="1" dirty="0">
                <a:latin typeface="Walkman-Chanakya-901" pitchFamily="34" charset="0"/>
              </a:rPr>
              <a:t> </a:t>
            </a:r>
            <a:r>
              <a:rPr lang="en-US" sz="2400" b="1" dirty="0" err="1">
                <a:latin typeface="Walkman-Chanakya-901" pitchFamily="34" charset="0"/>
              </a:rPr>
              <a:t>LFkku</a:t>
            </a:r>
            <a:r>
              <a:rPr lang="en-US" sz="2400" b="1" dirty="0">
                <a:latin typeface="Walkman-Chanakya-901" pitchFamily="34" charset="0"/>
              </a:rPr>
              <a:t> </a:t>
            </a:r>
            <a:r>
              <a:rPr lang="en-US" sz="2400" b="1" dirty="0" err="1">
                <a:latin typeface="Walkman-Chanakya-901" pitchFamily="34" charset="0"/>
              </a:rPr>
              <a:t>Lojksa</a:t>
            </a:r>
            <a:r>
              <a:rPr lang="en-US" sz="2400" b="1" dirty="0">
                <a:latin typeface="Walkman-Chanakya-901" pitchFamily="34" charset="0"/>
              </a:rPr>
              <a:t> dh </a:t>
            </a:r>
            <a:r>
              <a:rPr lang="en-US" sz="2400" b="1" dirty="0" err="1">
                <a:latin typeface="Walkman-Chanakya-901" pitchFamily="34" charset="0"/>
              </a:rPr>
              <a:t>eatqy</a:t>
            </a:r>
            <a:r>
              <a:rPr lang="en-US" sz="2400" b="1" dirty="0">
                <a:latin typeface="Walkman-Chanakya-901" pitchFamily="34" charset="0"/>
              </a:rPr>
              <a:t> </a:t>
            </a:r>
            <a:r>
              <a:rPr lang="en-US" sz="2400" b="1" dirty="0" err="1">
                <a:latin typeface="Walkman-Chanakya-901" pitchFamily="34" charset="0"/>
              </a:rPr>
              <a:t>eqfdZ;ksa</a:t>
            </a:r>
            <a:r>
              <a:rPr lang="en-US" sz="2400" b="1" dirty="0">
                <a:latin typeface="Walkman-Chanakya-901" pitchFamily="34" charset="0"/>
              </a:rPr>
              <a:t> us </a:t>
            </a:r>
            <a:r>
              <a:rPr lang="en-US" sz="2400" b="1" dirty="0" err="1">
                <a:latin typeface="Walkman-Chanakya-901" pitchFamily="34" charset="0"/>
              </a:rPr>
              <a:t>ys</a:t>
            </a:r>
            <a:r>
              <a:rPr lang="en-US" sz="2400" b="1" dirty="0">
                <a:latin typeface="Walkman-Chanakya-901" pitchFamily="34" charset="0"/>
              </a:rPr>
              <a:t> </a:t>
            </a:r>
            <a:r>
              <a:rPr lang="en-US" sz="2400" b="1" dirty="0" err="1">
                <a:latin typeface="Walkman-Chanakya-901" pitchFamily="34" charset="0"/>
              </a:rPr>
              <a:t>fy;k</a:t>
            </a:r>
            <a:r>
              <a:rPr lang="en-US" sz="2400" b="1" dirty="0">
                <a:latin typeface="Walkman-Chanakya-901" pitchFamily="34" charset="0"/>
              </a:rPr>
              <a:t> </a:t>
            </a:r>
            <a:r>
              <a:rPr lang="en-US" sz="2400" b="1" dirty="0" err="1">
                <a:latin typeface="Walkman-Chanakya-901" pitchFamily="34" charset="0"/>
              </a:rPr>
              <a:t>gSA</a:t>
            </a:r>
            <a:r>
              <a:rPr lang="en-US" sz="2400" b="1" dirty="0">
                <a:latin typeface="Walkman-Chanakya-901" pitchFamily="34" charset="0"/>
              </a:rPr>
              <a:t> </a:t>
            </a:r>
            <a:r>
              <a:rPr lang="en-US" sz="2400" b="1" dirty="0" err="1">
                <a:latin typeface="Walkman-Chanakya-901" pitchFamily="34" charset="0"/>
              </a:rPr>
              <a:t>Bqefj</a:t>
            </a:r>
            <a:r>
              <a:rPr lang="en-US" sz="2400" b="1" dirty="0">
                <a:latin typeface="Walkman-Chanakya-901" pitchFamily="34" charset="0"/>
              </a:rPr>
              <a:t>;¡k </a:t>
            </a:r>
            <a:r>
              <a:rPr lang="en-US" sz="2400" b="1" dirty="0" err="1">
                <a:latin typeface="Walkman-Chanakya-901" pitchFamily="34" charset="0"/>
              </a:rPr>
              <a:t>feJ</a:t>
            </a:r>
            <a:r>
              <a:rPr lang="en-US" sz="2400" b="1" dirty="0">
                <a:latin typeface="Walkman-Chanakya-901" pitchFamily="34" charset="0"/>
              </a:rPr>
              <a:t> </a:t>
            </a:r>
            <a:r>
              <a:rPr lang="en-US" sz="2400" b="1" dirty="0" err="1">
                <a:latin typeface="Walkman-Chanakya-901" pitchFamily="34" charset="0"/>
              </a:rPr>
              <a:t>jkxksa</a:t>
            </a:r>
            <a:r>
              <a:rPr lang="en-US" sz="2400" b="1" dirty="0">
                <a:latin typeface="Walkman-Chanakya-901" pitchFamily="34" charset="0"/>
              </a:rPr>
              <a:t> </a:t>
            </a:r>
            <a:r>
              <a:rPr lang="en-US" sz="2400" b="1" dirty="0" err="1">
                <a:latin typeface="Walkman-Chanakya-901" pitchFamily="34" charset="0"/>
              </a:rPr>
              <a:t>essa</a:t>
            </a:r>
            <a:r>
              <a:rPr lang="en-US" sz="2400" b="1" dirty="0">
                <a:latin typeface="Walkman-Chanakya-901" pitchFamily="34" charset="0"/>
              </a:rPr>
              <a:t> </a:t>
            </a:r>
            <a:r>
              <a:rPr lang="en-US" sz="2400" b="1" dirty="0" err="1">
                <a:latin typeface="Walkman-Chanakya-901" pitchFamily="34" charset="0"/>
              </a:rPr>
              <a:t>xkbZ</a:t>
            </a:r>
            <a:r>
              <a:rPr lang="en-US" sz="2400" b="1" dirty="0">
                <a:latin typeface="Walkman-Chanakya-901" pitchFamily="34" charset="0"/>
              </a:rPr>
              <a:t> </a:t>
            </a:r>
            <a:r>
              <a:rPr lang="en-US" sz="2400" b="1" dirty="0" err="1">
                <a:latin typeface="Walkman-Chanakya-901" pitchFamily="34" charset="0"/>
              </a:rPr>
              <a:t>tkrh</a:t>
            </a:r>
            <a:r>
              <a:rPr lang="en-US" sz="2400" b="1" dirty="0">
                <a:latin typeface="Walkman-Chanakya-901" pitchFamily="34" charset="0"/>
              </a:rPr>
              <a:t> </a:t>
            </a:r>
            <a:r>
              <a:rPr lang="en-US" sz="2400" b="1" dirty="0" err="1">
                <a:latin typeface="Walkman-Chanakya-901" pitchFamily="34" charset="0"/>
              </a:rPr>
              <a:t>gS</a:t>
            </a:r>
            <a:r>
              <a:rPr lang="en-US" sz="2400" b="1" dirty="0">
                <a:latin typeface="Walkman-Chanakya-901" pitchFamily="34" charset="0"/>
              </a:rPr>
              <a:t> o e/</a:t>
            </a:r>
            <a:r>
              <a:rPr lang="en-US" sz="2400" b="1" dirty="0" err="1">
                <a:latin typeface="Walkman-Chanakya-901" pitchFamily="34" charset="0"/>
              </a:rPr>
              <a:t>qj</a:t>
            </a:r>
            <a:r>
              <a:rPr lang="en-US" sz="2400" b="1" dirty="0">
                <a:latin typeface="Walkman-Chanakya-901" pitchFamily="34" charset="0"/>
              </a:rPr>
              <a:t> </a:t>
            </a:r>
            <a:r>
              <a:rPr lang="en-US" sz="2400" b="1" dirty="0" err="1">
                <a:latin typeface="Walkman-Chanakya-901" pitchFamily="34" charset="0"/>
              </a:rPr>
              <a:t>yxrh</a:t>
            </a:r>
            <a:r>
              <a:rPr lang="en-US" sz="2400" b="1" dirty="0">
                <a:latin typeface="Walkman-Chanakya-901" pitchFamily="34" charset="0"/>
              </a:rPr>
              <a:t> </a:t>
            </a:r>
            <a:r>
              <a:rPr lang="en-US" sz="2400" b="1" dirty="0" err="1">
                <a:latin typeface="Walkman-Chanakya-901" pitchFamily="34" charset="0"/>
              </a:rPr>
              <a:t>gaSA</a:t>
            </a:r>
            <a:r>
              <a:rPr lang="en-US" sz="2400" b="1" dirty="0">
                <a:latin typeface="Walkman-Chanakya-901" pitchFamily="34" charset="0"/>
              </a:rPr>
              <a:t> </a:t>
            </a:r>
            <a:r>
              <a:rPr lang="en-US" sz="2400" b="1" dirty="0" err="1">
                <a:latin typeface="Walkman-Chanakya-901" pitchFamily="34" charset="0"/>
              </a:rPr>
              <a:t>yksd</a:t>
            </a:r>
            <a:r>
              <a:rPr lang="en-US" sz="2400" b="1" dirty="0">
                <a:latin typeface="Walkman-Chanakya-901" pitchFamily="34" charset="0"/>
              </a:rPr>
              <a:t> </a:t>
            </a:r>
            <a:r>
              <a:rPr lang="en-US" sz="2400" b="1" dirty="0" err="1">
                <a:latin typeface="Walkman-Chanakya-901" pitchFamily="34" charset="0"/>
              </a:rPr>
              <a:t>vkSj</a:t>
            </a:r>
            <a:r>
              <a:rPr lang="en-US" sz="2400" b="1" dirty="0">
                <a:latin typeface="Walkman-Chanakya-901" pitchFamily="34" charset="0"/>
              </a:rPr>
              <a:t> '</a:t>
            </a:r>
            <a:r>
              <a:rPr lang="en-US" sz="2400" b="1" dirty="0" err="1">
                <a:latin typeface="Walkman-Chanakya-901" pitchFamily="34" charset="0"/>
              </a:rPr>
              <a:t>kkL</a:t>
            </a:r>
            <a:r>
              <a:rPr lang="en-US" sz="2400" b="1" dirty="0">
                <a:latin typeface="Walkman-Chanakya-901" pitchFamily="34" charset="0"/>
              </a:rPr>
              <a:t>=</a:t>
            </a:r>
            <a:r>
              <a:rPr lang="en-US" sz="2400" b="1" dirty="0" err="1">
                <a:latin typeface="Walkman-Chanakya-901" pitchFamily="34" charset="0"/>
              </a:rPr>
              <a:t>kh</a:t>
            </a:r>
            <a:r>
              <a:rPr lang="en-US" sz="2400" b="1" dirty="0">
                <a:latin typeface="Walkman-Chanakya-901" pitchFamily="34" charset="0"/>
              </a:rPr>
              <a:t>; </a:t>
            </a:r>
            <a:r>
              <a:rPr lang="en-US" sz="2400" b="1" dirty="0" err="1">
                <a:latin typeface="Walkman-Chanakya-901" pitchFamily="34" charset="0"/>
              </a:rPr>
              <a:t>laxhr</a:t>
            </a:r>
            <a:r>
              <a:rPr lang="en-US" sz="2400" b="1" dirty="0">
                <a:latin typeface="Walkman-Chanakya-901" pitchFamily="34" charset="0"/>
              </a:rPr>
              <a:t> </a:t>
            </a:r>
            <a:r>
              <a:rPr lang="en-US" sz="2400" b="1" dirty="0" err="1">
                <a:latin typeface="Walkman-Chanakya-901" pitchFamily="34" charset="0"/>
              </a:rPr>
              <a:t>ds</a:t>
            </a:r>
            <a:r>
              <a:rPr lang="en-US" sz="2400" b="1" dirty="0">
                <a:latin typeface="Walkman-Chanakya-901" pitchFamily="34" charset="0"/>
              </a:rPr>
              <a:t> </a:t>
            </a:r>
            <a:r>
              <a:rPr lang="en-US" sz="2400" b="1" dirty="0" err="1">
                <a:latin typeface="Walkman-Chanakya-901" pitchFamily="34" charset="0"/>
              </a:rPr>
              <a:t>dbZ</a:t>
            </a:r>
            <a:r>
              <a:rPr lang="en-US" sz="2400" b="1" dirty="0">
                <a:latin typeface="Walkman-Chanakya-901" pitchFamily="34" charset="0"/>
              </a:rPr>
              <a:t>  </a:t>
            </a:r>
            <a:r>
              <a:rPr lang="en-US" sz="2400" b="1" dirty="0" err="1">
                <a:latin typeface="Walkman-Chanakya-901" pitchFamily="34" charset="0"/>
              </a:rPr>
              <a:t>izdkj</a:t>
            </a:r>
            <a:r>
              <a:rPr lang="en-US" sz="2400" b="1" dirty="0">
                <a:latin typeface="Walkman-Chanakya-901" pitchFamily="34" charset="0"/>
              </a:rPr>
              <a:t> </a:t>
            </a:r>
            <a:r>
              <a:rPr lang="en-US" sz="2400" b="1" dirty="0" err="1">
                <a:latin typeface="Walkman-Chanakya-901" pitchFamily="34" charset="0"/>
              </a:rPr>
              <a:t>ds</a:t>
            </a:r>
            <a:r>
              <a:rPr lang="en-US" sz="2400" b="1" dirty="0">
                <a:latin typeface="Walkman-Chanakya-901" pitchFamily="34" charset="0"/>
              </a:rPr>
              <a:t> </a:t>
            </a:r>
            <a:r>
              <a:rPr lang="en-US" sz="2400" b="1" dirty="0" err="1">
                <a:latin typeface="Walkman-Chanakya-901" pitchFamily="34" charset="0"/>
              </a:rPr>
              <a:t>feJ.k</a:t>
            </a:r>
            <a:r>
              <a:rPr lang="en-US" sz="2400" b="1" dirty="0">
                <a:latin typeface="Walkman-Chanakya-901" pitchFamily="34" charset="0"/>
              </a:rPr>
              <a:t> </a:t>
            </a:r>
            <a:r>
              <a:rPr lang="en-US" sz="2400" b="1" dirty="0" err="1">
                <a:latin typeface="Walkman-Chanakya-901" pitchFamily="34" charset="0"/>
              </a:rPr>
              <a:t>ds</a:t>
            </a:r>
            <a:r>
              <a:rPr lang="en-US" sz="2400" b="1" dirty="0">
                <a:latin typeface="Walkman-Chanakya-901" pitchFamily="34" charset="0"/>
              </a:rPr>
              <a:t> </a:t>
            </a:r>
            <a:r>
              <a:rPr lang="en-US" sz="2400" b="1" dirty="0" err="1">
                <a:latin typeface="Walkman-Chanakya-901" pitchFamily="34" charset="0"/>
              </a:rPr>
              <a:t>dkj.k</a:t>
            </a:r>
            <a:r>
              <a:rPr lang="en-US" sz="2400" b="1" dirty="0">
                <a:latin typeface="Walkman-Chanakya-901" pitchFamily="34" charset="0"/>
              </a:rPr>
              <a:t> </a:t>
            </a:r>
            <a:r>
              <a:rPr lang="en-US" sz="2400" b="1" dirty="0" err="1">
                <a:latin typeface="Walkman-Chanakya-901" pitchFamily="34" charset="0"/>
              </a:rPr>
              <a:t>bls</a:t>
            </a:r>
            <a:r>
              <a:rPr lang="en-US" sz="2400" b="1" dirty="0">
                <a:latin typeface="Walkman-Chanakya-901" pitchFamily="34" charset="0"/>
              </a:rPr>
              <a:t> </a:t>
            </a:r>
            <a:r>
              <a:rPr lang="en-US" sz="2400" b="1" dirty="0" err="1">
                <a:latin typeface="Walkman-Chanakya-901" pitchFamily="34" charset="0"/>
              </a:rPr>
              <a:t>mi'kkL</a:t>
            </a:r>
            <a:r>
              <a:rPr lang="en-US" sz="2400" b="1" dirty="0">
                <a:latin typeface="Walkman-Chanakya-901" pitchFamily="34" charset="0"/>
              </a:rPr>
              <a:t>=</a:t>
            </a:r>
            <a:r>
              <a:rPr lang="en-US" sz="2400" b="1" dirty="0" err="1">
                <a:latin typeface="Walkman-Chanakya-901" pitchFamily="34" charset="0"/>
              </a:rPr>
              <a:t>kh</a:t>
            </a:r>
            <a:r>
              <a:rPr lang="en-US" sz="2400" b="1" dirty="0">
                <a:latin typeface="Walkman-Chanakya-901" pitchFamily="34" charset="0"/>
              </a:rPr>
              <a:t>; </a:t>
            </a:r>
            <a:r>
              <a:rPr lang="en-US" sz="2400" b="1" dirty="0" err="1">
                <a:latin typeface="Walkman-Chanakya-901" pitchFamily="34" charset="0"/>
              </a:rPr>
              <a:t>laxhr</a:t>
            </a:r>
            <a:r>
              <a:rPr lang="en-US" sz="2400" b="1" dirty="0">
                <a:latin typeface="Walkman-Chanakya-901" pitchFamily="34" charset="0"/>
              </a:rPr>
              <a:t> </a:t>
            </a:r>
            <a:r>
              <a:rPr lang="en-US" sz="2400" b="1" dirty="0" err="1">
                <a:latin typeface="Walkman-Chanakya-901" pitchFamily="34" charset="0"/>
              </a:rPr>
              <a:t>ds</a:t>
            </a:r>
            <a:r>
              <a:rPr lang="en-US" sz="2400" b="1" dirty="0">
                <a:latin typeface="Walkman-Chanakya-901" pitchFamily="34" charset="0"/>
              </a:rPr>
              <a:t> </a:t>
            </a:r>
            <a:r>
              <a:rPr lang="en-US" sz="2400" b="1" dirty="0" err="1">
                <a:latin typeface="Walkman-Chanakya-901" pitchFamily="34" charset="0"/>
              </a:rPr>
              <a:t>oxZ</a:t>
            </a:r>
            <a:r>
              <a:rPr lang="en-US" sz="2400" b="1" dirty="0">
                <a:latin typeface="Walkman-Chanakya-901" pitchFamily="34" charset="0"/>
              </a:rPr>
              <a:t> </a:t>
            </a:r>
            <a:r>
              <a:rPr lang="en-US" sz="2400" b="1" dirty="0" err="1">
                <a:latin typeface="Walkman-Chanakya-901" pitchFamily="34" charset="0"/>
              </a:rPr>
              <a:t>esa</a:t>
            </a:r>
            <a:r>
              <a:rPr lang="en-US" sz="2400" b="1" dirty="0">
                <a:latin typeface="Walkman-Chanakya-901" pitchFamily="34" charset="0"/>
              </a:rPr>
              <a:t> j[</a:t>
            </a:r>
            <a:r>
              <a:rPr lang="en-US" sz="2400" b="1" dirty="0" err="1">
                <a:latin typeface="Walkman-Chanakya-901" pitchFamily="34" charset="0"/>
              </a:rPr>
              <a:t>kk</a:t>
            </a:r>
            <a:r>
              <a:rPr lang="en-US" sz="2400" b="1" dirty="0">
                <a:latin typeface="Walkman-Chanakya-901" pitchFamily="34" charset="0"/>
              </a:rPr>
              <a:t> </a:t>
            </a:r>
            <a:r>
              <a:rPr lang="en-US" sz="2400" b="1" dirty="0" err="1">
                <a:latin typeface="Walkman-Chanakya-901" pitchFamily="34" charset="0"/>
              </a:rPr>
              <a:t>tkrk</a:t>
            </a:r>
            <a:r>
              <a:rPr lang="en-US" sz="2400" b="1" dirty="0">
                <a:latin typeface="Walkman-Chanakya-901" pitchFamily="34" charset="0"/>
              </a:rPr>
              <a:t> </a:t>
            </a:r>
            <a:r>
              <a:rPr lang="en-US" sz="2400" b="1" dirty="0" err="1">
                <a:latin typeface="Walkman-Chanakya-901" pitchFamily="34" charset="0"/>
              </a:rPr>
              <a:t>gSA</a:t>
            </a:r>
            <a:endParaRPr lang="en-US" sz="2400" b="1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152400"/>
            <a:ext cx="9144000" cy="610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n-US" sz="4400" dirty="0" err="1">
                <a:solidFill>
                  <a:srgbClr val="3E4D1F"/>
                </a:solidFill>
                <a:latin typeface="Walkman-Chanakya-901" pitchFamily="34" charset="0"/>
              </a:rPr>
              <a:t>Bqejh</a:t>
            </a:r>
            <a:r>
              <a:rPr lang="en-US" sz="4400" dirty="0">
                <a:solidFill>
                  <a:srgbClr val="3E4D1F"/>
                </a:solidFill>
                <a:latin typeface="Walkman-Chanakya-901" pitchFamily="34" charset="0"/>
              </a:rPr>
              <a:t> dh </a:t>
            </a:r>
            <a:r>
              <a:rPr lang="en-US" sz="4400" dirty="0" err="1">
                <a:solidFill>
                  <a:srgbClr val="3E4D1F"/>
                </a:solidFill>
                <a:latin typeface="Walkman-Chanakya-901" pitchFamily="34" charset="0"/>
              </a:rPr>
              <a:t>mRifr</a:t>
            </a:r>
            <a:endParaRPr lang="en-US" sz="4400" dirty="0">
              <a:solidFill>
                <a:srgbClr val="3E4D1F"/>
              </a:solidFill>
              <a:latin typeface="Walkman-Chanakya-901" pitchFamily="34" charset="0"/>
            </a:endParaRPr>
          </a:p>
          <a:p>
            <a:pPr algn="just">
              <a:lnSpc>
                <a:spcPct val="80000"/>
              </a:lnSpc>
              <a:spcBef>
                <a:spcPct val="50000"/>
              </a:spcBef>
            </a:pPr>
            <a:r>
              <a:rPr lang="en-US" sz="1500" dirty="0">
                <a:latin typeface="Walkman-Chanakya-901" pitchFamily="34" charset="0"/>
              </a:rPr>
              <a:t>	 </a:t>
            </a:r>
            <a:r>
              <a:rPr lang="en-US" sz="2300" b="1" dirty="0" err="1">
                <a:latin typeface="Walkman-Chanakya-901" pitchFamily="34" charset="0"/>
              </a:rPr>
              <a:t>Bqejh</a:t>
            </a:r>
            <a:r>
              <a:rPr lang="en-US" sz="2300" b="1" dirty="0">
                <a:latin typeface="Walkman-Chanakya-901" pitchFamily="34" charset="0"/>
              </a:rPr>
              <a:t> </a:t>
            </a:r>
            <a:r>
              <a:rPr lang="en-US" sz="2300" b="1" dirty="0" err="1">
                <a:latin typeface="Walkman-Chanakya-901" pitchFamily="34" charset="0"/>
              </a:rPr>
              <a:t>dk</a:t>
            </a:r>
            <a:r>
              <a:rPr lang="en-US" sz="2300" b="1" dirty="0">
                <a:latin typeface="Walkman-Chanakya-901" pitchFamily="34" charset="0"/>
              </a:rPr>
              <a:t> </a:t>
            </a:r>
            <a:r>
              <a:rPr lang="en-US" sz="2300" b="1" dirty="0" err="1">
                <a:latin typeface="Walkman-Chanakya-901" pitchFamily="34" charset="0"/>
              </a:rPr>
              <a:t>tUe</a:t>
            </a:r>
            <a:r>
              <a:rPr lang="en-US" sz="2300" b="1" dirty="0">
                <a:latin typeface="Walkman-Chanakya-901" pitchFamily="34" charset="0"/>
              </a:rPr>
              <a:t> y[</a:t>
            </a:r>
            <a:r>
              <a:rPr lang="en-US" sz="2300" b="1" dirty="0" err="1">
                <a:latin typeface="Walkman-Chanakya-901" pitchFamily="34" charset="0"/>
              </a:rPr>
              <a:t>kuÅ</a:t>
            </a:r>
            <a:r>
              <a:rPr lang="en-US" sz="2300" b="1" dirty="0">
                <a:latin typeface="Walkman-Chanakya-901" pitchFamily="34" charset="0"/>
              </a:rPr>
              <a:t> us </a:t>
            </a:r>
            <a:r>
              <a:rPr lang="en-US" sz="2300" b="1" dirty="0" err="1">
                <a:latin typeface="Walkman-Chanakya-901" pitchFamily="34" charset="0"/>
              </a:rPr>
              <a:t>uokcksa</a:t>
            </a:r>
            <a:r>
              <a:rPr lang="en-US" sz="2300" b="1" dirty="0">
                <a:latin typeface="Walkman-Chanakya-901" pitchFamily="34" charset="0"/>
              </a:rPr>
              <a:t> </a:t>
            </a:r>
            <a:r>
              <a:rPr lang="en-US" sz="2300" b="1" dirty="0" err="1">
                <a:latin typeface="Walkman-Chanakya-901" pitchFamily="34" charset="0"/>
              </a:rPr>
              <a:t>ds</a:t>
            </a:r>
            <a:r>
              <a:rPr lang="en-US" sz="2300" b="1" dirty="0">
                <a:latin typeface="Walkman-Chanakya-901" pitchFamily="34" charset="0"/>
              </a:rPr>
              <a:t> </a:t>
            </a:r>
            <a:r>
              <a:rPr lang="en-US" sz="2300" b="1" dirty="0" err="1">
                <a:latin typeface="Walkman-Chanakya-901" pitchFamily="34" charset="0"/>
              </a:rPr>
              <a:t>njckj</a:t>
            </a:r>
            <a:r>
              <a:rPr lang="en-US" sz="2300" b="1" dirty="0">
                <a:latin typeface="Walkman-Chanakya-901" pitchFamily="34" charset="0"/>
              </a:rPr>
              <a:t> </a:t>
            </a:r>
            <a:r>
              <a:rPr lang="en-US" sz="2300" b="1" dirty="0" err="1">
                <a:latin typeface="Walkman-Chanakya-901" pitchFamily="34" charset="0"/>
              </a:rPr>
              <a:t>esa</a:t>
            </a:r>
            <a:r>
              <a:rPr lang="en-US" sz="2300" b="1" dirty="0">
                <a:latin typeface="Walkman-Chanakya-901" pitchFamily="34" charset="0"/>
              </a:rPr>
              <a:t> </a:t>
            </a:r>
            <a:r>
              <a:rPr lang="en-US" sz="2300" b="1" dirty="0" err="1">
                <a:latin typeface="Walkman-Chanakya-901" pitchFamily="34" charset="0"/>
              </a:rPr>
              <a:t>gqvk</a:t>
            </a:r>
            <a:r>
              <a:rPr lang="en-US" sz="2300" b="1" dirty="0">
                <a:latin typeface="Walkman-Chanakya-901" pitchFamily="34" charset="0"/>
              </a:rPr>
              <a:t> </a:t>
            </a:r>
            <a:r>
              <a:rPr lang="en-US" sz="2300" b="1" dirty="0" err="1">
                <a:latin typeface="Walkman-Chanakya-901" pitchFamily="34" charset="0"/>
              </a:rPr>
              <a:t>ekuk</a:t>
            </a:r>
            <a:r>
              <a:rPr lang="en-US" sz="2300" b="1" dirty="0">
                <a:latin typeface="Walkman-Chanakya-901" pitchFamily="34" charset="0"/>
              </a:rPr>
              <a:t> </a:t>
            </a:r>
            <a:r>
              <a:rPr lang="en-US" sz="2300" b="1" dirty="0" err="1">
                <a:latin typeface="Walkman-Chanakya-901" pitchFamily="34" charset="0"/>
              </a:rPr>
              <a:t>tkrk</a:t>
            </a:r>
            <a:r>
              <a:rPr lang="en-US" sz="2300" b="1" dirty="0">
                <a:latin typeface="Walkman-Chanakya-901" pitchFamily="34" charset="0"/>
              </a:rPr>
              <a:t> </a:t>
            </a:r>
            <a:r>
              <a:rPr lang="en-US" sz="2300" b="1" dirty="0" err="1">
                <a:latin typeface="Walkman-Chanakya-901" pitchFamily="34" charset="0"/>
              </a:rPr>
              <a:t>gSA</a:t>
            </a:r>
            <a:r>
              <a:rPr lang="en-US" sz="2300" b="1" dirty="0">
                <a:latin typeface="Walkman-Chanakya-901" pitchFamily="34" charset="0"/>
              </a:rPr>
              <a:t> </a:t>
            </a:r>
            <a:r>
              <a:rPr lang="en-US" sz="2300" b="1" dirty="0" err="1">
                <a:latin typeface="Walkman-Chanakya-901" pitchFamily="34" charset="0"/>
              </a:rPr>
              <a:t>fo</a:t>
            </a:r>
            <a:r>
              <a:rPr lang="en-US" sz="2300" b="1" dirty="0">
                <a:latin typeface="Walkman-Chanakya-901" pitchFamily="34" charset="0"/>
              </a:rPr>
              <a:t>}</a:t>
            </a:r>
            <a:r>
              <a:rPr lang="en-US" sz="2300" b="1" dirty="0" err="1">
                <a:latin typeface="Walkman-Chanakya-901" pitchFamily="34" charset="0"/>
              </a:rPr>
              <a:t>kuksa</a:t>
            </a:r>
            <a:r>
              <a:rPr lang="en-US" sz="2300" b="1" dirty="0">
                <a:latin typeface="Walkman-Chanakya-901" pitchFamily="34" charset="0"/>
              </a:rPr>
              <a:t> </a:t>
            </a:r>
            <a:r>
              <a:rPr lang="en-US" sz="2300" b="1" dirty="0" err="1">
                <a:latin typeface="Walkman-Chanakya-901" pitchFamily="34" charset="0"/>
              </a:rPr>
              <a:t>dk</a:t>
            </a:r>
            <a:r>
              <a:rPr lang="en-US" sz="2300" b="1" dirty="0">
                <a:latin typeface="Walkman-Chanakya-901" pitchFamily="34" charset="0"/>
              </a:rPr>
              <a:t> </a:t>
            </a:r>
            <a:r>
              <a:rPr lang="en-US" sz="2300" b="1" dirty="0" err="1">
                <a:latin typeface="Walkman-Chanakya-901" pitchFamily="34" charset="0"/>
              </a:rPr>
              <a:t>ekuuk</a:t>
            </a:r>
            <a:r>
              <a:rPr lang="en-US" sz="2300" b="1" dirty="0">
                <a:latin typeface="Walkman-Chanakya-901" pitchFamily="34" charset="0"/>
              </a:rPr>
              <a:t> </a:t>
            </a:r>
            <a:r>
              <a:rPr lang="en-US" sz="2300" b="1" dirty="0" err="1">
                <a:latin typeface="Walkman-Chanakya-901" pitchFamily="34" charset="0"/>
              </a:rPr>
              <a:t>gS</a:t>
            </a:r>
            <a:r>
              <a:rPr lang="en-US" sz="2300" b="1" dirty="0">
                <a:latin typeface="Walkman-Chanakya-901" pitchFamily="34" charset="0"/>
              </a:rPr>
              <a:t> </a:t>
            </a:r>
            <a:r>
              <a:rPr lang="en-US" sz="2300" b="1" dirty="0" err="1">
                <a:latin typeface="Walkman-Chanakya-901" pitchFamily="34" charset="0"/>
              </a:rPr>
              <a:t>fd</a:t>
            </a:r>
            <a:r>
              <a:rPr lang="en-US" sz="2300" b="1" dirty="0">
                <a:latin typeface="Walkman-Chanakya-901" pitchFamily="34" charset="0"/>
              </a:rPr>
              <a:t> </a:t>
            </a:r>
            <a:r>
              <a:rPr lang="en-US" sz="2300" b="1" dirty="0" err="1">
                <a:latin typeface="Walkman-Chanakya-901" pitchFamily="34" charset="0"/>
              </a:rPr>
              <a:t>blds</a:t>
            </a:r>
            <a:r>
              <a:rPr lang="en-US" sz="2300" b="1" dirty="0">
                <a:latin typeface="Walkman-Chanakya-901" pitchFamily="34" charset="0"/>
              </a:rPr>
              <a:t> </a:t>
            </a:r>
            <a:r>
              <a:rPr lang="en-US" sz="2300" b="1" dirty="0" err="1">
                <a:latin typeface="Walkman-Chanakya-901" pitchFamily="34" charset="0"/>
              </a:rPr>
              <a:t>vkfo"dkj</a:t>
            </a:r>
            <a:r>
              <a:rPr lang="en-US" sz="2300" b="1" dirty="0">
                <a:latin typeface="Walkman-Chanakya-901" pitchFamily="34" charset="0"/>
              </a:rPr>
              <a:t> </a:t>
            </a:r>
            <a:r>
              <a:rPr lang="en-US" sz="2300" b="1" dirty="0" err="1">
                <a:latin typeface="Walkman-Chanakya-901" pitchFamily="34" charset="0"/>
              </a:rPr>
              <a:t>xqykeuch</a:t>
            </a:r>
            <a:r>
              <a:rPr lang="en-US" sz="2300" b="1" dirty="0">
                <a:latin typeface="Walkman-Chanakya-901" pitchFamily="34" charset="0"/>
              </a:rPr>
              <a:t> '</a:t>
            </a:r>
            <a:r>
              <a:rPr lang="en-US" sz="2300" b="1" dirty="0" err="1">
                <a:latin typeface="Walkman-Chanakya-901" pitchFamily="34" charset="0"/>
              </a:rPr>
              <a:t>kksjh</a:t>
            </a:r>
            <a:r>
              <a:rPr lang="en-US" sz="2300" b="1" dirty="0">
                <a:latin typeface="Walkman-Chanakya-901" pitchFamily="34" charset="0"/>
              </a:rPr>
              <a:t> </a:t>
            </a:r>
            <a:r>
              <a:rPr lang="en-US" sz="2300" b="1" dirty="0" err="1">
                <a:latin typeface="Walkman-Chanakya-901" pitchFamily="34" charset="0"/>
              </a:rPr>
              <a:t>vFkok</a:t>
            </a:r>
            <a:r>
              <a:rPr lang="en-US" sz="2300" b="1" dirty="0">
                <a:latin typeface="Walkman-Chanakya-901" pitchFamily="34" charset="0"/>
              </a:rPr>
              <a:t> </a:t>
            </a:r>
            <a:r>
              <a:rPr lang="en-US" sz="2300" b="1" dirty="0" err="1">
                <a:latin typeface="Walkman-Chanakya-901" pitchFamily="34" charset="0"/>
              </a:rPr>
              <a:t>mlds</a:t>
            </a:r>
            <a:r>
              <a:rPr lang="en-US" sz="2300" b="1" dirty="0">
                <a:latin typeface="Walkman-Chanakya-901" pitchFamily="34" charset="0"/>
              </a:rPr>
              <a:t> </a:t>
            </a:r>
            <a:r>
              <a:rPr lang="en-US" sz="2300" b="1" dirty="0" err="1">
                <a:latin typeface="Walkman-Chanakya-901" pitchFamily="34" charset="0"/>
              </a:rPr>
              <a:t>oa'kt</a:t>
            </a:r>
            <a:r>
              <a:rPr lang="en-US" sz="2300" b="1" dirty="0">
                <a:latin typeface="Walkman-Chanakya-901" pitchFamily="34" charset="0"/>
              </a:rPr>
              <a:t> </a:t>
            </a:r>
            <a:r>
              <a:rPr lang="en-US" sz="2300" b="1" dirty="0" err="1">
                <a:latin typeface="Walkman-Chanakya-901" pitchFamily="34" charset="0"/>
              </a:rPr>
              <a:t>gh</a:t>
            </a:r>
            <a:r>
              <a:rPr lang="en-US" sz="2300" b="1" dirty="0">
                <a:latin typeface="Walkman-Chanakya-901" pitchFamily="34" charset="0"/>
              </a:rPr>
              <a:t> </a:t>
            </a:r>
            <a:r>
              <a:rPr lang="en-US" sz="2300" b="1" dirty="0" err="1">
                <a:latin typeface="Walkman-Chanakya-901" pitchFamily="34" charset="0"/>
              </a:rPr>
              <a:t>FksA</a:t>
            </a:r>
            <a:r>
              <a:rPr lang="en-US" sz="2300" b="1" dirty="0">
                <a:latin typeface="Walkman-Chanakya-901" pitchFamily="34" charset="0"/>
              </a:rPr>
              <a:t> </a:t>
            </a:r>
            <a:r>
              <a:rPr lang="en-US" sz="2300" b="1" dirty="0" err="1">
                <a:latin typeface="Walkman-Chanakya-901" pitchFamily="34" charset="0"/>
              </a:rPr>
              <a:t>Bqejh</a:t>
            </a:r>
            <a:r>
              <a:rPr lang="en-US" sz="2300" b="1" dirty="0">
                <a:latin typeface="Walkman-Chanakya-901" pitchFamily="34" charset="0"/>
              </a:rPr>
              <a:t> </a:t>
            </a:r>
            <a:r>
              <a:rPr lang="en-US" sz="2300" b="1" dirty="0" err="1">
                <a:latin typeface="Walkman-Chanakya-901" pitchFamily="34" charset="0"/>
              </a:rPr>
              <a:t>dk</a:t>
            </a:r>
            <a:r>
              <a:rPr lang="en-US" sz="2300" b="1" dirty="0">
                <a:latin typeface="Walkman-Chanakya-901" pitchFamily="34" charset="0"/>
              </a:rPr>
              <a:t> </a:t>
            </a:r>
            <a:r>
              <a:rPr lang="en-US" sz="2300" b="1" dirty="0" err="1">
                <a:latin typeface="Walkman-Chanakya-901" pitchFamily="34" charset="0"/>
              </a:rPr>
              <a:t>vf</a:t>
            </a:r>
            <a:r>
              <a:rPr lang="en-US" sz="2300" b="1" dirty="0">
                <a:latin typeface="Walkman-Chanakya-901" pitchFamily="34" charset="0"/>
              </a:rPr>
              <a:t>/</a:t>
            </a:r>
            <a:r>
              <a:rPr lang="en-US" sz="2300" b="1" dirty="0" err="1">
                <a:latin typeface="Walkman-Chanakya-901" pitchFamily="34" charset="0"/>
              </a:rPr>
              <a:t>drj</a:t>
            </a:r>
            <a:r>
              <a:rPr lang="en-US" sz="2300" b="1" dirty="0">
                <a:latin typeface="Walkman-Chanakya-901" pitchFamily="34" charset="0"/>
              </a:rPr>
              <a:t> </a:t>
            </a:r>
            <a:r>
              <a:rPr lang="en-US" sz="2300" b="1" dirty="0" err="1">
                <a:latin typeface="Walkman-Chanakya-901" pitchFamily="34" charset="0"/>
              </a:rPr>
              <a:t>fodkl</a:t>
            </a:r>
            <a:r>
              <a:rPr lang="en-US" sz="2300" b="1" dirty="0">
                <a:latin typeface="Walkman-Chanakya-901" pitchFamily="34" charset="0"/>
              </a:rPr>
              <a:t> </a:t>
            </a:r>
            <a:r>
              <a:rPr lang="en-US" sz="2300" b="1" dirty="0" err="1">
                <a:latin typeface="Walkman-Chanakya-901" pitchFamily="34" charset="0"/>
              </a:rPr>
              <a:t>u`R</a:t>
            </a:r>
            <a:r>
              <a:rPr lang="en-US" sz="2300" b="1" dirty="0">
                <a:latin typeface="Walkman-Chanakya-901" pitchFamily="34" charset="0"/>
              </a:rPr>
              <a:t>; </a:t>
            </a:r>
            <a:r>
              <a:rPr lang="en-US" sz="2300" b="1" dirty="0" err="1">
                <a:latin typeface="Walkman-Chanakya-901" pitchFamily="34" charset="0"/>
              </a:rPr>
              <a:t>ds</a:t>
            </a:r>
            <a:r>
              <a:rPr lang="en-US" sz="2300" b="1" dirty="0">
                <a:latin typeface="Walkman-Chanakya-901" pitchFamily="34" charset="0"/>
              </a:rPr>
              <a:t> </a:t>
            </a:r>
            <a:r>
              <a:rPr lang="en-US" sz="2300" b="1" dirty="0" err="1">
                <a:latin typeface="Walkman-Chanakya-901" pitchFamily="34" charset="0"/>
              </a:rPr>
              <a:t>lkFk</a:t>
            </a:r>
            <a:r>
              <a:rPr lang="en-US" sz="2300" b="1" dirty="0">
                <a:latin typeface="Walkman-Chanakya-901" pitchFamily="34" charset="0"/>
              </a:rPr>
              <a:t> </a:t>
            </a:r>
            <a:r>
              <a:rPr lang="en-US" sz="2300" b="1" dirty="0" err="1">
                <a:latin typeface="Walkman-Chanakya-901" pitchFamily="34" charset="0"/>
              </a:rPr>
              <a:t>gqvkA</a:t>
            </a:r>
            <a:r>
              <a:rPr lang="en-US" sz="2300" b="1" dirty="0">
                <a:latin typeface="Walkman-Chanakya-901" pitchFamily="34" charset="0"/>
              </a:rPr>
              <a:t> </a:t>
            </a:r>
            <a:r>
              <a:rPr lang="en-US" sz="2300" b="1" dirty="0" err="1">
                <a:latin typeface="Walkman-Chanakya-901" pitchFamily="34" charset="0"/>
              </a:rPr>
              <a:t>bl</a:t>
            </a:r>
            <a:r>
              <a:rPr lang="en-US" sz="2300" b="1" dirty="0">
                <a:latin typeface="Walkman-Chanakya-901" pitchFamily="34" charset="0"/>
              </a:rPr>
              <a:t> </a:t>
            </a:r>
            <a:r>
              <a:rPr lang="en-US" sz="2300" b="1" dirty="0" err="1">
                <a:latin typeface="Walkman-Chanakya-901" pitchFamily="34" charset="0"/>
              </a:rPr>
              <a:t>xk;u</a:t>
            </a:r>
            <a:r>
              <a:rPr lang="en-US" sz="2300" b="1" dirty="0">
                <a:latin typeface="Walkman-Chanakya-901" pitchFamily="34" charset="0"/>
              </a:rPr>
              <a:t> '</a:t>
            </a:r>
            <a:r>
              <a:rPr lang="en-US" sz="2300" b="1" dirty="0" err="1">
                <a:latin typeface="Walkman-Chanakya-901" pitchFamily="34" charset="0"/>
              </a:rPr>
              <a:t>kSyh</a:t>
            </a:r>
            <a:r>
              <a:rPr lang="en-US" sz="2300" b="1" dirty="0">
                <a:latin typeface="Walkman-Chanakya-901" pitchFamily="34" charset="0"/>
              </a:rPr>
              <a:t> </a:t>
            </a:r>
            <a:r>
              <a:rPr lang="en-US" sz="2300" b="1" dirty="0" err="1">
                <a:latin typeface="Walkman-Chanakya-901" pitchFamily="34" charset="0"/>
              </a:rPr>
              <a:t>dk</a:t>
            </a:r>
            <a:r>
              <a:rPr lang="en-US" sz="2300" b="1" dirty="0">
                <a:latin typeface="Walkman-Chanakya-901" pitchFamily="34" charset="0"/>
              </a:rPr>
              <a:t> </a:t>
            </a:r>
            <a:r>
              <a:rPr lang="en-US" sz="2300" b="1" dirty="0" err="1">
                <a:latin typeface="Walkman-Chanakya-901" pitchFamily="34" charset="0"/>
              </a:rPr>
              <a:t>lEcU</a:t>
            </a:r>
            <a:r>
              <a:rPr lang="en-US" sz="2300" b="1" dirty="0">
                <a:latin typeface="Walkman-Chanakya-901" pitchFamily="34" charset="0"/>
              </a:rPr>
              <a:t>/ ^</a:t>
            </a:r>
            <a:r>
              <a:rPr lang="en-US" sz="2300" b="1" dirty="0" err="1">
                <a:latin typeface="Walkman-Chanakya-901" pitchFamily="34" charset="0"/>
              </a:rPr>
              <a:t>xkSM+h</a:t>
            </a:r>
            <a:r>
              <a:rPr lang="en-US" sz="2300" b="1" dirty="0">
                <a:latin typeface="Walkman-Chanakya-901" pitchFamily="34" charset="0"/>
              </a:rPr>
              <a:t>** </a:t>
            </a:r>
            <a:r>
              <a:rPr lang="en-US" sz="2300" b="1" dirty="0" err="1">
                <a:latin typeface="Walkman-Chanakya-901" pitchFamily="34" charset="0"/>
              </a:rPr>
              <a:t>xhfr</a:t>
            </a:r>
            <a:r>
              <a:rPr lang="en-US" sz="2300" b="1" dirty="0">
                <a:latin typeface="Walkman-Chanakya-901" pitchFamily="34" charset="0"/>
              </a:rPr>
              <a:t> </a:t>
            </a:r>
            <a:r>
              <a:rPr lang="en-US" sz="2300" b="1" dirty="0" err="1">
                <a:latin typeface="Walkman-Chanakya-901" pitchFamily="34" charset="0"/>
              </a:rPr>
              <a:t>ds</a:t>
            </a:r>
            <a:r>
              <a:rPr lang="en-US" sz="2300" b="1" dirty="0">
                <a:latin typeface="Walkman-Chanakya-901" pitchFamily="34" charset="0"/>
              </a:rPr>
              <a:t> </a:t>
            </a:r>
            <a:r>
              <a:rPr lang="en-US" sz="2300" b="1" dirty="0" err="1">
                <a:latin typeface="Walkman-Chanakya-901" pitchFamily="34" charset="0"/>
              </a:rPr>
              <a:t>lkFk</a:t>
            </a:r>
            <a:r>
              <a:rPr lang="en-US" sz="2300" b="1" dirty="0">
                <a:latin typeface="Walkman-Chanakya-901" pitchFamily="34" charset="0"/>
              </a:rPr>
              <a:t> </a:t>
            </a:r>
            <a:r>
              <a:rPr lang="en-US" sz="2300" b="1" dirty="0" err="1">
                <a:latin typeface="Walkman-Chanakya-901" pitchFamily="34" charset="0"/>
              </a:rPr>
              <a:t>Hkh</a:t>
            </a:r>
            <a:r>
              <a:rPr lang="en-US" sz="2300" b="1" dirty="0">
                <a:latin typeface="Walkman-Chanakya-901" pitchFamily="34" charset="0"/>
              </a:rPr>
              <a:t> </a:t>
            </a:r>
            <a:r>
              <a:rPr lang="en-US" sz="2300" b="1" dirty="0" err="1">
                <a:latin typeface="Walkman-Chanakya-901" pitchFamily="34" charset="0"/>
              </a:rPr>
              <a:t>tksM+k</a:t>
            </a:r>
            <a:r>
              <a:rPr lang="en-US" sz="2300" b="1" dirty="0">
                <a:latin typeface="Walkman-Chanakya-901" pitchFamily="34" charset="0"/>
              </a:rPr>
              <a:t> </a:t>
            </a:r>
            <a:r>
              <a:rPr lang="en-US" sz="2300" b="1" dirty="0" err="1">
                <a:latin typeface="Walkman-Chanakya-901" pitchFamily="34" charset="0"/>
              </a:rPr>
              <a:t>tkrk</a:t>
            </a:r>
            <a:r>
              <a:rPr lang="en-US" sz="2300" b="1" dirty="0">
                <a:latin typeface="Walkman-Chanakya-901" pitchFamily="34" charset="0"/>
              </a:rPr>
              <a:t> </a:t>
            </a:r>
            <a:r>
              <a:rPr lang="en-US" sz="2300" b="1" dirty="0" err="1">
                <a:latin typeface="Walkman-Chanakya-901" pitchFamily="34" charset="0"/>
              </a:rPr>
              <a:t>gSA</a:t>
            </a:r>
            <a:r>
              <a:rPr lang="en-US" sz="2300" b="1" dirty="0">
                <a:latin typeface="Walkman-Chanakya-901" pitchFamily="34" charset="0"/>
              </a:rPr>
              <a:t> </a:t>
            </a:r>
            <a:r>
              <a:rPr lang="en-US" sz="2300" b="1" dirty="0" err="1">
                <a:latin typeface="Walkman-Chanakya-901" pitchFamily="34" charset="0"/>
              </a:rPr>
              <a:t>Bqejh</a:t>
            </a:r>
            <a:r>
              <a:rPr lang="en-US" sz="2300" b="1" dirty="0">
                <a:latin typeface="Walkman-Chanakya-901" pitchFamily="34" charset="0"/>
              </a:rPr>
              <a:t> dh </a:t>
            </a:r>
            <a:r>
              <a:rPr lang="en-US" sz="2300" b="1" dirty="0" err="1">
                <a:latin typeface="Walkman-Chanakya-901" pitchFamily="34" charset="0"/>
              </a:rPr>
              <a:t>mRifÙk</a:t>
            </a:r>
            <a:r>
              <a:rPr lang="en-US" sz="2300" b="1" dirty="0">
                <a:latin typeface="Walkman-Chanakya-901" pitchFamily="34" charset="0"/>
              </a:rPr>
              <a:t> </a:t>
            </a:r>
            <a:r>
              <a:rPr lang="en-US" sz="2300" b="1" dirty="0" err="1">
                <a:latin typeface="Walkman-Chanakya-901" pitchFamily="34" charset="0"/>
              </a:rPr>
              <a:t>ds</a:t>
            </a:r>
            <a:r>
              <a:rPr lang="en-US" sz="2300" b="1" dirty="0">
                <a:latin typeface="Walkman-Chanakya-901" pitchFamily="34" charset="0"/>
              </a:rPr>
              <a:t> </a:t>
            </a:r>
            <a:r>
              <a:rPr lang="en-US" sz="2300" b="1" dirty="0" err="1">
                <a:latin typeface="Walkman-Chanakya-901" pitchFamily="34" charset="0"/>
              </a:rPr>
              <a:t>ckjs</a:t>
            </a:r>
            <a:r>
              <a:rPr lang="en-US" sz="2300" b="1" dirty="0">
                <a:latin typeface="Walkman-Chanakya-901" pitchFamily="34" charset="0"/>
              </a:rPr>
              <a:t> </a:t>
            </a:r>
            <a:r>
              <a:rPr lang="en-US" sz="2300" b="1" dirty="0" err="1">
                <a:latin typeface="Walkman-Chanakya-901" pitchFamily="34" charset="0"/>
              </a:rPr>
              <a:t>esa</a:t>
            </a:r>
            <a:r>
              <a:rPr lang="en-US" sz="2300" b="1" dirty="0">
                <a:latin typeface="Walkman-Chanakya-901" pitchFamily="34" charset="0"/>
              </a:rPr>
              <a:t> </a:t>
            </a:r>
            <a:r>
              <a:rPr lang="en-US" sz="2300" b="1" dirty="0" err="1">
                <a:latin typeface="Walkman-Chanakya-901" pitchFamily="34" charset="0"/>
              </a:rPr>
              <a:t>lkekU</a:t>
            </a:r>
            <a:r>
              <a:rPr lang="en-US" sz="2300" b="1" dirty="0">
                <a:latin typeface="Walkman-Chanakya-901" pitchFamily="34" charset="0"/>
              </a:rPr>
              <a:t>; /</a:t>
            </a:r>
            <a:r>
              <a:rPr lang="en-US" sz="2300" b="1" dirty="0" err="1">
                <a:latin typeface="Walkman-Chanakya-901" pitchFamily="34" charset="0"/>
              </a:rPr>
              <a:t>kj.kk</a:t>
            </a:r>
            <a:r>
              <a:rPr lang="en-US" sz="2300" b="1" dirty="0">
                <a:latin typeface="Walkman-Chanakya-901" pitchFamily="34" charset="0"/>
              </a:rPr>
              <a:t> ;g </a:t>
            </a:r>
            <a:r>
              <a:rPr lang="en-US" sz="2300" b="1" dirty="0" err="1">
                <a:latin typeface="Walkman-Chanakya-901" pitchFamily="34" charset="0"/>
              </a:rPr>
              <a:t>gS</a:t>
            </a:r>
            <a:r>
              <a:rPr lang="en-US" sz="2300" b="1" dirty="0">
                <a:latin typeface="Walkman-Chanakya-901" pitchFamily="34" charset="0"/>
              </a:rPr>
              <a:t> </a:t>
            </a:r>
            <a:r>
              <a:rPr lang="en-US" sz="2300" b="1" dirty="0" err="1">
                <a:latin typeface="Walkman-Chanakya-901" pitchFamily="34" charset="0"/>
              </a:rPr>
              <a:t>fd</a:t>
            </a:r>
            <a:r>
              <a:rPr lang="en-US" sz="2300" b="1" dirty="0">
                <a:latin typeface="Walkman-Chanakya-901" pitchFamily="34" charset="0"/>
              </a:rPr>
              <a:t> </a:t>
            </a:r>
            <a:r>
              <a:rPr lang="en-US" sz="2300" b="1" dirty="0" err="1">
                <a:latin typeface="Walkman-Chanakya-901" pitchFamily="34" charset="0"/>
              </a:rPr>
              <a:t>vo</a:t>
            </a:r>
            <a:r>
              <a:rPr lang="en-US" sz="2300" b="1" dirty="0">
                <a:latin typeface="Walkman-Chanakya-901" pitchFamily="34" charset="0"/>
              </a:rPr>
              <a:t>/ </a:t>
            </a:r>
            <a:r>
              <a:rPr lang="en-US" sz="2300" b="1" dirty="0" err="1">
                <a:latin typeface="Walkman-Chanakya-901" pitchFamily="34" charset="0"/>
              </a:rPr>
              <a:t>ds</a:t>
            </a:r>
            <a:r>
              <a:rPr lang="en-US" sz="2300" b="1" dirty="0">
                <a:latin typeface="Walkman-Chanakya-901" pitchFamily="34" charset="0"/>
              </a:rPr>
              <a:t> </a:t>
            </a:r>
            <a:r>
              <a:rPr lang="en-US" sz="2300" b="1" dirty="0" err="1">
                <a:latin typeface="Walkman-Chanakya-901" pitchFamily="34" charset="0"/>
              </a:rPr>
              <a:t>uokc</a:t>
            </a:r>
            <a:r>
              <a:rPr lang="en-US" sz="2300" b="1" dirty="0">
                <a:latin typeface="Walkman-Chanakya-901" pitchFamily="34" charset="0"/>
              </a:rPr>
              <a:t> </a:t>
            </a:r>
            <a:r>
              <a:rPr lang="en-US" sz="2300" b="1" dirty="0" err="1">
                <a:latin typeface="Walkman-Chanakya-901" pitchFamily="34" charset="0"/>
              </a:rPr>
              <a:t>okftn</a:t>
            </a:r>
            <a:r>
              <a:rPr lang="en-US" sz="2300" b="1" dirty="0">
                <a:latin typeface="Walkman-Chanakya-901" pitchFamily="34" charset="0"/>
              </a:rPr>
              <a:t> </a:t>
            </a:r>
            <a:r>
              <a:rPr lang="en-US" sz="2300" b="1" dirty="0" err="1">
                <a:latin typeface="Walkman-Chanakya-901" pitchFamily="34" charset="0"/>
              </a:rPr>
              <a:t>vyh</a:t>
            </a:r>
            <a:r>
              <a:rPr lang="en-US" sz="2300" b="1" dirty="0">
                <a:latin typeface="Walkman-Chanakya-901" pitchFamily="34" charset="0"/>
              </a:rPr>
              <a:t> '</a:t>
            </a:r>
            <a:r>
              <a:rPr lang="en-US" sz="2300" b="1" dirty="0" err="1">
                <a:latin typeface="Walkman-Chanakya-901" pitchFamily="34" charset="0"/>
              </a:rPr>
              <a:t>kkg</a:t>
            </a:r>
            <a:r>
              <a:rPr lang="en-US" sz="2300" b="1" dirty="0">
                <a:latin typeface="Walkman-Chanakya-901" pitchFamily="34" charset="0"/>
              </a:rPr>
              <a:t> </a:t>
            </a:r>
            <a:r>
              <a:rPr lang="en-US" sz="2300" b="1" dirty="0" err="1">
                <a:latin typeface="Walkman-Chanakya-901" pitchFamily="34" charset="0"/>
              </a:rPr>
              <a:t>ds</a:t>
            </a:r>
            <a:r>
              <a:rPr lang="en-US" sz="2300" b="1" dirty="0">
                <a:latin typeface="Walkman-Chanakya-901" pitchFamily="34" charset="0"/>
              </a:rPr>
              <a:t> ;</a:t>
            </a:r>
            <a:r>
              <a:rPr lang="en-US" sz="2300" b="1" dirty="0" err="1">
                <a:latin typeface="Walkman-Chanakya-901" pitchFamily="34" charset="0"/>
              </a:rPr>
              <a:t>gk</a:t>
            </a:r>
            <a:r>
              <a:rPr lang="en-US" sz="2300" b="1" dirty="0">
                <a:latin typeface="Walkman-Chanakya-901" pitchFamily="34" charset="0"/>
              </a:rPr>
              <a:t>¡ </a:t>
            </a:r>
            <a:r>
              <a:rPr lang="en-US" sz="2300" b="1" dirty="0" err="1">
                <a:latin typeface="Walkman-Chanakya-901" pitchFamily="34" charset="0"/>
              </a:rPr>
              <a:t>bldk</a:t>
            </a:r>
            <a:r>
              <a:rPr lang="en-US" sz="2300" b="1" dirty="0">
                <a:latin typeface="Walkman-Chanakya-901" pitchFamily="34" charset="0"/>
              </a:rPr>
              <a:t> </a:t>
            </a:r>
            <a:r>
              <a:rPr lang="en-US" sz="2300" b="1" dirty="0" err="1">
                <a:latin typeface="Walkman-Chanakya-901" pitchFamily="34" charset="0"/>
              </a:rPr>
              <a:t>tUe</a:t>
            </a:r>
            <a:r>
              <a:rPr lang="en-US" sz="2300" b="1" dirty="0">
                <a:latin typeface="Walkman-Chanakya-901" pitchFamily="34" charset="0"/>
              </a:rPr>
              <a:t> </a:t>
            </a:r>
            <a:r>
              <a:rPr lang="en-US" sz="2300" b="1" dirty="0" err="1">
                <a:latin typeface="Walkman-Chanakya-901" pitchFamily="34" charset="0"/>
              </a:rPr>
              <a:t>gqvkA</a:t>
            </a:r>
            <a:r>
              <a:rPr lang="en-US" sz="2300" b="1" dirty="0">
                <a:latin typeface="Walkman-Chanakya-901" pitchFamily="34" charset="0"/>
              </a:rPr>
              <a:t> </a:t>
            </a:r>
            <a:r>
              <a:rPr lang="en-US" sz="2300" b="1" dirty="0" err="1">
                <a:latin typeface="Walkman-Chanakya-901" pitchFamily="34" charset="0"/>
              </a:rPr>
              <a:t>blds</a:t>
            </a:r>
            <a:r>
              <a:rPr lang="en-US" sz="2300" b="1" dirty="0">
                <a:latin typeface="Walkman-Chanakya-901" pitchFamily="34" charset="0"/>
              </a:rPr>
              <a:t> </a:t>
            </a:r>
            <a:r>
              <a:rPr lang="en-US" sz="2300" b="1" dirty="0" err="1">
                <a:latin typeface="Walkman-Chanakya-901" pitchFamily="34" charset="0"/>
              </a:rPr>
              <a:t>fo"k</a:t>
            </a:r>
            <a:r>
              <a:rPr lang="en-US" sz="2300" b="1" dirty="0">
                <a:latin typeface="Walkman-Chanakya-901" pitchFamily="34" charset="0"/>
              </a:rPr>
              <a:t>; </a:t>
            </a:r>
            <a:r>
              <a:rPr lang="en-US" sz="2300" b="1" dirty="0" err="1">
                <a:latin typeface="Walkman-Chanakya-901" pitchFamily="34" charset="0"/>
              </a:rPr>
              <a:t>esa</a:t>
            </a:r>
            <a:r>
              <a:rPr lang="en-US" sz="2300" b="1" dirty="0">
                <a:latin typeface="Walkman-Chanakya-901" pitchFamily="34" charset="0"/>
              </a:rPr>
              <a:t> </a:t>
            </a:r>
            <a:r>
              <a:rPr lang="en-US" sz="2300" b="1" dirty="0" err="1">
                <a:latin typeface="Walkman-Chanakya-901" pitchFamily="34" charset="0"/>
              </a:rPr>
              <a:t>fuf'pr</a:t>
            </a:r>
            <a:r>
              <a:rPr lang="en-US" sz="2300" b="1" dirty="0">
                <a:latin typeface="Walkman-Chanakya-901" pitchFamily="34" charset="0"/>
              </a:rPr>
              <a:t> :</a:t>
            </a:r>
            <a:r>
              <a:rPr lang="en-US" sz="2300" b="1" dirty="0" err="1">
                <a:latin typeface="Walkman-Chanakya-901" pitchFamily="34" charset="0"/>
              </a:rPr>
              <a:t>i</a:t>
            </a:r>
            <a:r>
              <a:rPr lang="en-US" sz="2300" b="1" dirty="0">
                <a:latin typeface="Walkman-Chanakya-901" pitchFamily="34" charset="0"/>
              </a:rPr>
              <a:t> </a:t>
            </a:r>
            <a:r>
              <a:rPr lang="en-US" sz="2300" b="1" dirty="0" err="1">
                <a:latin typeface="Walkman-Chanakya-901" pitchFamily="34" charset="0"/>
              </a:rPr>
              <a:t>ls</a:t>
            </a:r>
            <a:r>
              <a:rPr lang="en-US" sz="2300" b="1" dirty="0">
                <a:latin typeface="Walkman-Chanakya-901" pitchFamily="34" charset="0"/>
              </a:rPr>
              <a:t> </a:t>
            </a:r>
            <a:r>
              <a:rPr lang="en-US" sz="2300" b="1" dirty="0" err="1">
                <a:latin typeface="Walkman-Chanakya-901" pitchFamily="34" charset="0"/>
              </a:rPr>
              <a:t>dqN</a:t>
            </a:r>
            <a:r>
              <a:rPr lang="en-US" sz="2300" b="1" dirty="0">
                <a:latin typeface="Walkman-Chanakya-901" pitchFamily="34" charset="0"/>
              </a:rPr>
              <a:t> </a:t>
            </a:r>
            <a:r>
              <a:rPr lang="en-US" sz="2300" b="1" dirty="0" err="1">
                <a:latin typeface="Walkman-Chanakya-901" pitchFamily="34" charset="0"/>
              </a:rPr>
              <a:t>ugha</a:t>
            </a:r>
            <a:r>
              <a:rPr lang="en-US" sz="2300" b="1" dirty="0">
                <a:latin typeface="Walkman-Chanakya-901" pitchFamily="34" charset="0"/>
              </a:rPr>
              <a:t> </a:t>
            </a:r>
            <a:r>
              <a:rPr lang="en-US" sz="2300" b="1" dirty="0" err="1">
                <a:latin typeface="Walkman-Chanakya-901" pitchFamily="34" charset="0"/>
              </a:rPr>
              <a:t>dgk</a:t>
            </a:r>
            <a:r>
              <a:rPr lang="en-US" sz="2300" b="1" dirty="0">
                <a:latin typeface="Walkman-Chanakya-901" pitchFamily="34" charset="0"/>
              </a:rPr>
              <a:t> </a:t>
            </a:r>
            <a:r>
              <a:rPr lang="en-US" sz="2300" b="1" dirty="0" err="1">
                <a:latin typeface="Walkman-Chanakya-901" pitchFamily="34" charset="0"/>
              </a:rPr>
              <a:t>tk</a:t>
            </a:r>
            <a:r>
              <a:rPr lang="en-US" sz="2300" b="1" dirty="0">
                <a:latin typeface="Walkman-Chanakya-901" pitchFamily="34" charset="0"/>
              </a:rPr>
              <a:t> </a:t>
            </a:r>
            <a:r>
              <a:rPr lang="en-US" sz="2300" b="1" dirty="0" err="1">
                <a:latin typeface="Walkman-Chanakya-901" pitchFamily="34" charset="0"/>
              </a:rPr>
              <a:t>ldrk</a:t>
            </a:r>
            <a:r>
              <a:rPr lang="en-US" sz="2300" b="1" dirty="0">
                <a:latin typeface="Walkman-Chanakya-901" pitchFamily="34" charset="0"/>
              </a:rPr>
              <a:t> A </a:t>
            </a:r>
            <a:r>
              <a:rPr lang="en-US" sz="2300" b="1" dirty="0" err="1">
                <a:latin typeface="Walkman-Chanakya-901" pitchFamily="34" charset="0"/>
              </a:rPr>
              <a:t>izkphu</a:t>
            </a:r>
            <a:r>
              <a:rPr lang="en-US" sz="2300" b="1" dirty="0">
                <a:latin typeface="Walkman-Chanakya-901" pitchFamily="34" charset="0"/>
              </a:rPr>
              <a:t> </a:t>
            </a:r>
            <a:r>
              <a:rPr lang="en-US" sz="2300" b="1" dirty="0" err="1">
                <a:latin typeface="Walkman-Chanakya-901" pitchFamily="34" charset="0"/>
              </a:rPr>
              <a:t>xazFkksa</a:t>
            </a:r>
            <a:r>
              <a:rPr lang="en-US" sz="2300" b="1" dirty="0">
                <a:latin typeface="Walkman-Chanakya-901" pitchFamily="34" charset="0"/>
              </a:rPr>
              <a:t> </a:t>
            </a:r>
            <a:r>
              <a:rPr lang="en-US" sz="2300" b="1" dirty="0" err="1">
                <a:latin typeface="Walkman-Chanakya-901" pitchFamily="34" charset="0"/>
              </a:rPr>
              <a:t>esa</a:t>
            </a:r>
            <a:r>
              <a:rPr lang="en-US" sz="2300" b="1" dirty="0">
                <a:latin typeface="Walkman-Chanakya-901" pitchFamily="34" charset="0"/>
              </a:rPr>
              <a:t> </a:t>
            </a:r>
            <a:r>
              <a:rPr lang="en-US" sz="2300" b="1" dirty="0" err="1">
                <a:latin typeface="Walkman-Chanakya-901" pitchFamily="34" charset="0"/>
              </a:rPr>
              <a:t>xhr</a:t>
            </a:r>
            <a:r>
              <a:rPr lang="en-US" sz="2300" b="1" dirty="0">
                <a:latin typeface="Walkman-Chanakya-901" pitchFamily="34" charset="0"/>
              </a:rPr>
              <a:t> </a:t>
            </a:r>
            <a:r>
              <a:rPr lang="en-US" sz="2300" b="1" dirty="0" err="1">
                <a:latin typeface="Walkman-Chanakya-901" pitchFamily="34" charset="0"/>
              </a:rPr>
              <a:t>ds</a:t>
            </a:r>
            <a:r>
              <a:rPr lang="en-US" sz="2300" b="1" dirty="0">
                <a:latin typeface="Walkman-Chanakya-901" pitchFamily="34" charset="0"/>
              </a:rPr>
              <a:t> </a:t>
            </a:r>
            <a:r>
              <a:rPr lang="en-US" sz="2300" b="1" dirty="0" err="1">
                <a:latin typeface="Walkman-Chanakya-901" pitchFamily="34" charset="0"/>
              </a:rPr>
              <a:t>bl</a:t>
            </a:r>
            <a:r>
              <a:rPr lang="en-US" sz="2300" b="1" dirty="0">
                <a:latin typeface="Walkman-Chanakya-901" pitchFamily="34" charset="0"/>
              </a:rPr>
              <a:t> </a:t>
            </a:r>
            <a:r>
              <a:rPr lang="en-US" sz="2300" b="1" dirty="0" err="1">
                <a:latin typeface="Walkman-Chanakya-901" pitchFamily="34" charset="0"/>
              </a:rPr>
              <a:t>izdkj</a:t>
            </a:r>
            <a:r>
              <a:rPr lang="en-US" sz="2300" b="1" dirty="0">
                <a:latin typeface="Walkman-Chanakya-901" pitchFamily="34" charset="0"/>
              </a:rPr>
              <a:t> </a:t>
            </a:r>
            <a:r>
              <a:rPr lang="en-US" sz="2300" b="1" dirty="0" err="1">
                <a:latin typeface="Walkman-Chanakya-901" pitchFamily="34" charset="0"/>
              </a:rPr>
              <a:t>dk</a:t>
            </a:r>
            <a:r>
              <a:rPr lang="en-US" sz="2300" b="1" dirty="0">
                <a:latin typeface="Walkman-Chanakya-901" pitchFamily="34" charset="0"/>
              </a:rPr>
              <a:t> </a:t>
            </a:r>
            <a:r>
              <a:rPr lang="en-US" sz="2300" b="1" dirty="0" err="1">
                <a:latin typeface="Walkman-Chanakya-901" pitchFamily="34" charset="0"/>
              </a:rPr>
              <a:t>dksbZ</a:t>
            </a:r>
            <a:r>
              <a:rPr lang="en-US" sz="2300" b="1" dirty="0">
                <a:latin typeface="Walkman-Chanakya-901" pitchFamily="34" charset="0"/>
              </a:rPr>
              <a:t> </a:t>
            </a:r>
            <a:r>
              <a:rPr lang="en-US" sz="2300" b="1" dirty="0" err="1">
                <a:latin typeface="Walkman-Chanakya-901" pitchFamily="34" charset="0"/>
              </a:rPr>
              <a:t>mYys</a:t>
            </a:r>
            <a:r>
              <a:rPr lang="en-US" sz="2300" b="1" dirty="0">
                <a:latin typeface="Walkman-Chanakya-901" pitchFamily="34" charset="0"/>
              </a:rPr>
              <a:t>[k </a:t>
            </a:r>
            <a:r>
              <a:rPr lang="en-US" sz="2300" b="1" dirty="0" err="1">
                <a:latin typeface="Walkman-Chanakya-901" pitchFamily="34" charset="0"/>
              </a:rPr>
              <a:t>izkIr</a:t>
            </a:r>
            <a:r>
              <a:rPr lang="en-US" sz="2300" b="1" dirty="0">
                <a:latin typeface="Walkman-Chanakya-901" pitchFamily="34" charset="0"/>
              </a:rPr>
              <a:t> </a:t>
            </a:r>
            <a:r>
              <a:rPr lang="en-US" sz="2300" b="1" dirty="0" err="1">
                <a:latin typeface="Walkman-Chanakya-901" pitchFamily="34" charset="0"/>
              </a:rPr>
              <a:t>ugha</a:t>
            </a:r>
            <a:r>
              <a:rPr lang="en-US" sz="2300" b="1" dirty="0">
                <a:latin typeface="Walkman-Chanakya-901" pitchFamily="34" charset="0"/>
              </a:rPr>
              <a:t> </a:t>
            </a:r>
            <a:r>
              <a:rPr lang="en-US" sz="2300" b="1" dirty="0" err="1">
                <a:latin typeface="Walkman-Chanakya-901" pitchFamily="34" charset="0"/>
              </a:rPr>
              <a:t>gksrk</a:t>
            </a:r>
            <a:r>
              <a:rPr lang="en-US" sz="2300" b="1" dirty="0">
                <a:latin typeface="Walkman-Chanakya-901" pitchFamily="34" charset="0"/>
              </a:rPr>
              <a:t>] </a:t>
            </a:r>
            <a:r>
              <a:rPr lang="en-US" sz="2300" b="1" dirty="0" err="1">
                <a:latin typeface="Walkman-Chanakya-901" pitchFamily="34" charset="0"/>
              </a:rPr>
              <a:t>fdUrq</a:t>
            </a:r>
            <a:r>
              <a:rPr lang="en-US" sz="2300" b="1" dirty="0">
                <a:latin typeface="Walkman-Chanakya-901" pitchFamily="34" charset="0"/>
              </a:rPr>
              <a:t> </a:t>
            </a:r>
            <a:r>
              <a:rPr lang="en-US" sz="2300" b="1" dirty="0" err="1">
                <a:latin typeface="Walkman-Chanakya-901" pitchFamily="34" charset="0"/>
              </a:rPr>
              <a:t>fuf'pr</a:t>
            </a:r>
            <a:r>
              <a:rPr lang="en-US" sz="2300" b="1" dirty="0">
                <a:latin typeface="Walkman-Chanakya-901" pitchFamily="34" charset="0"/>
              </a:rPr>
              <a:t> :</a:t>
            </a:r>
            <a:r>
              <a:rPr lang="en-US" sz="2300" b="1" dirty="0" err="1">
                <a:latin typeface="Walkman-Chanakya-901" pitchFamily="34" charset="0"/>
              </a:rPr>
              <a:t>i</a:t>
            </a:r>
            <a:r>
              <a:rPr lang="en-US" sz="2300" b="1" dirty="0">
                <a:latin typeface="Walkman-Chanakya-901" pitchFamily="34" charset="0"/>
              </a:rPr>
              <a:t> </a:t>
            </a:r>
            <a:r>
              <a:rPr lang="en-US" sz="2300" b="1" dirty="0" err="1">
                <a:latin typeface="Walkman-Chanakya-901" pitchFamily="34" charset="0"/>
              </a:rPr>
              <a:t>ls</a:t>
            </a:r>
            <a:r>
              <a:rPr lang="en-US" sz="2300" b="1" dirty="0">
                <a:latin typeface="Walkman-Chanakya-901" pitchFamily="34" charset="0"/>
              </a:rPr>
              <a:t> ;g </a:t>
            </a:r>
            <a:r>
              <a:rPr lang="en-US" sz="2300" b="1" dirty="0" err="1">
                <a:latin typeface="Walkman-Chanakya-901" pitchFamily="34" charset="0"/>
              </a:rPr>
              <a:t>vuqeku</a:t>
            </a:r>
            <a:r>
              <a:rPr lang="en-US" sz="2300" b="1" dirty="0">
                <a:latin typeface="Walkman-Chanakya-901" pitchFamily="34" charset="0"/>
              </a:rPr>
              <a:t> </a:t>
            </a:r>
            <a:r>
              <a:rPr lang="en-US" sz="2300" b="1" dirty="0" err="1">
                <a:latin typeface="Walkman-Chanakya-901" pitchFamily="34" charset="0"/>
              </a:rPr>
              <a:t>vo</a:t>
            </a:r>
            <a:r>
              <a:rPr lang="en-US" sz="2300" b="1" dirty="0">
                <a:latin typeface="Walkman-Chanakya-901" pitchFamily="34" charset="0"/>
              </a:rPr>
              <a:t>'; </a:t>
            </a:r>
            <a:r>
              <a:rPr lang="en-US" sz="2300" b="1" dirty="0" err="1">
                <a:latin typeface="Walkman-Chanakya-901" pitchFamily="34" charset="0"/>
              </a:rPr>
              <a:t>yxk;k</a:t>
            </a:r>
            <a:r>
              <a:rPr lang="en-US" sz="2300" b="1" dirty="0">
                <a:latin typeface="Walkman-Chanakya-901" pitchFamily="34" charset="0"/>
              </a:rPr>
              <a:t> </a:t>
            </a:r>
            <a:r>
              <a:rPr lang="en-US" sz="2300" b="1" dirty="0" err="1">
                <a:latin typeface="Walkman-Chanakya-901" pitchFamily="34" charset="0"/>
              </a:rPr>
              <a:t>tk</a:t>
            </a:r>
            <a:r>
              <a:rPr lang="en-US" sz="2300" b="1" dirty="0">
                <a:latin typeface="Walkman-Chanakya-901" pitchFamily="34" charset="0"/>
              </a:rPr>
              <a:t> </a:t>
            </a:r>
            <a:r>
              <a:rPr lang="en-US" sz="2300" b="1" dirty="0" err="1">
                <a:latin typeface="Walkman-Chanakya-901" pitchFamily="34" charset="0"/>
              </a:rPr>
              <a:t>ldrk</a:t>
            </a:r>
            <a:r>
              <a:rPr lang="en-US" sz="2300" b="1" dirty="0">
                <a:latin typeface="Walkman-Chanakya-901" pitchFamily="34" charset="0"/>
              </a:rPr>
              <a:t> </a:t>
            </a:r>
            <a:r>
              <a:rPr lang="en-US" sz="2300" b="1" dirty="0" err="1">
                <a:latin typeface="Walkman-Chanakya-901" pitchFamily="34" charset="0"/>
              </a:rPr>
              <a:t>gS</a:t>
            </a:r>
            <a:r>
              <a:rPr lang="en-US" sz="2300" b="1" dirty="0">
                <a:latin typeface="Walkman-Chanakya-901" pitchFamily="34" charset="0"/>
              </a:rPr>
              <a:t> </a:t>
            </a:r>
            <a:r>
              <a:rPr lang="en-US" sz="2300" b="1" dirty="0" err="1">
                <a:latin typeface="Walkman-Chanakya-901" pitchFamily="34" charset="0"/>
              </a:rPr>
              <a:t>fd</a:t>
            </a:r>
            <a:r>
              <a:rPr lang="en-US" sz="2300" b="1" dirty="0">
                <a:latin typeface="Walkman-Chanakya-901" pitchFamily="34" charset="0"/>
              </a:rPr>
              <a:t> </a:t>
            </a:r>
            <a:r>
              <a:rPr lang="en-US" sz="2300" b="1" dirty="0" err="1">
                <a:latin typeface="Walkman-Chanakya-901" pitchFamily="34" charset="0"/>
              </a:rPr>
              <a:t>Bqejh</a:t>
            </a:r>
            <a:r>
              <a:rPr lang="en-US" sz="2300" b="1" dirty="0">
                <a:latin typeface="Walkman-Chanakya-901" pitchFamily="34" charset="0"/>
              </a:rPr>
              <a:t> dh </a:t>
            </a:r>
            <a:r>
              <a:rPr lang="en-US" sz="2300" b="1" dirty="0" err="1">
                <a:latin typeface="Walkman-Chanakya-901" pitchFamily="34" charset="0"/>
              </a:rPr>
              <a:t>mRifÙk</a:t>
            </a:r>
            <a:r>
              <a:rPr lang="en-US" sz="2300" b="1" dirty="0">
                <a:latin typeface="Walkman-Chanakya-901" pitchFamily="34" charset="0"/>
              </a:rPr>
              <a:t> /</a:t>
            </a:r>
            <a:r>
              <a:rPr lang="en-US" sz="2300" b="1" dirty="0" err="1">
                <a:latin typeface="Walkman-Chanakya-901" pitchFamily="34" charset="0"/>
              </a:rPr>
              <a:t>zqoin</a:t>
            </a:r>
            <a:r>
              <a:rPr lang="en-US" sz="2300" b="1" dirty="0">
                <a:latin typeface="Walkman-Chanakya-901" pitchFamily="34" charset="0"/>
              </a:rPr>
              <a:t> </a:t>
            </a:r>
            <a:r>
              <a:rPr lang="en-US" sz="2300" b="1" dirty="0" err="1">
                <a:latin typeface="Walkman-Chanakya-901" pitchFamily="34" charset="0"/>
              </a:rPr>
              <a:t>vkSj</a:t>
            </a:r>
            <a:r>
              <a:rPr lang="en-US" sz="2300" b="1" dirty="0">
                <a:latin typeface="Walkman-Chanakya-901" pitchFamily="34" charset="0"/>
              </a:rPr>
              <a:t> </a:t>
            </a:r>
            <a:r>
              <a:rPr lang="en-US" sz="2300" b="1" dirty="0" err="1">
                <a:latin typeface="Walkman-Chanakya-901" pitchFamily="34" charset="0"/>
              </a:rPr>
              <a:t>dSf'kdh</a:t>
            </a:r>
            <a:r>
              <a:rPr lang="en-US" sz="2300" b="1" dirty="0">
                <a:latin typeface="Walkman-Chanakya-901" pitchFamily="34" charset="0"/>
              </a:rPr>
              <a:t> </a:t>
            </a:r>
            <a:r>
              <a:rPr lang="en-US" sz="2300" b="1" dirty="0" err="1">
                <a:latin typeface="Walkman-Chanakya-901" pitchFamily="34" charset="0"/>
              </a:rPr>
              <a:t>o`fÙk</a:t>
            </a:r>
            <a:r>
              <a:rPr lang="en-US" sz="2300" b="1" dirty="0">
                <a:latin typeface="Walkman-Chanakya-901" pitchFamily="34" charset="0"/>
              </a:rPr>
              <a:t>] </a:t>
            </a:r>
            <a:r>
              <a:rPr lang="en-US" sz="2300" b="1" dirty="0" err="1">
                <a:latin typeface="Walkman-Chanakya-901" pitchFamily="34" charset="0"/>
              </a:rPr>
              <a:t>earx</a:t>
            </a:r>
            <a:r>
              <a:rPr lang="en-US" sz="2300" b="1" dirty="0">
                <a:latin typeface="Walkman-Chanakya-901" pitchFamily="34" charset="0"/>
              </a:rPr>
              <a:t> </a:t>
            </a:r>
            <a:r>
              <a:rPr lang="en-US" sz="2300" b="1" dirty="0" err="1">
                <a:latin typeface="Walkman-Chanakya-901" pitchFamily="34" charset="0"/>
              </a:rPr>
              <a:t>ds</a:t>
            </a:r>
            <a:r>
              <a:rPr lang="en-US" sz="2300" b="1" dirty="0">
                <a:latin typeface="Walkman-Chanakya-901" pitchFamily="34" charset="0"/>
              </a:rPr>
              <a:t> </a:t>
            </a:r>
            <a:r>
              <a:rPr lang="en-US" sz="2300" b="1" dirty="0" err="1">
                <a:latin typeface="Walkman-Chanakya-901" pitchFamily="34" charset="0"/>
              </a:rPr>
              <a:t>uknkorh</a:t>
            </a:r>
            <a:r>
              <a:rPr lang="en-US" sz="2300" b="1" dirty="0">
                <a:latin typeface="Walkman-Chanakya-901" pitchFamily="34" charset="0"/>
              </a:rPr>
              <a:t>] </a:t>
            </a:r>
            <a:r>
              <a:rPr lang="en-US" sz="2300" b="1" dirty="0" err="1">
                <a:latin typeface="Walkman-Chanakya-901" pitchFamily="34" charset="0"/>
              </a:rPr>
              <a:t>x.kSyk</a:t>
            </a:r>
            <a:r>
              <a:rPr lang="en-US" sz="2300" b="1" dirty="0">
                <a:latin typeface="Walkman-Chanakya-901" pitchFamily="34" charset="0"/>
              </a:rPr>
              <a:t> </a:t>
            </a:r>
            <a:r>
              <a:rPr lang="en-US" sz="2300" b="1" dirty="0" err="1">
                <a:latin typeface="Walkman-Chanakya-901" pitchFamily="34" charset="0"/>
              </a:rPr>
              <a:t>izcU</a:t>
            </a:r>
            <a:r>
              <a:rPr lang="en-US" sz="2300" b="1" dirty="0">
                <a:latin typeface="Walkman-Chanakya-901" pitchFamily="34" charset="0"/>
              </a:rPr>
              <a:t>/ </a:t>
            </a:r>
            <a:r>
              <a:rPr lang="en-US" sz="2300" b="1" dirty="0" err="1">
                <a:latin typeface="Walkman-Chanakya-901" pitchFamily="34" charset="0"/>
              </a:rPr>
              <a:t>vkSj</a:t>
            </a:r>
            <a:r>
              <a:rPr lang="en-US" sz="2300" b="1" dirty="0">
                <a:latin typeface="Walkman-Chanakya-901" pitchFamily="34" charset="0"/>
              </a:rPr>
              <a:t> </a:t>
            </a:r>
            <a:r>
              <a:rPr lang="en-US" sz="2300" b="1" dirty="0" err="1">
                <a:latin typeface="Walkman-Chanakya-901" pitchFamily="34" charset="0"/>
              </a:rPr>
              <a:t>Hkk"kk</a:t>
            </a:r>
            <a:r>
              <a:rPr lang="en-US" sz="2300" b="1" dirty="0">
                <a:latin typeface="Walkman-Chanakya-901" pitchFamily="34" charset="0"/>
              </a:rPr>
              <a:t> </a:t>
            </a:r>
            <a:r>
              <a:rPr lang="en-US" sz="2300" b="1" dirty="0" err="1">
                <a:latin typeface="Walkman-Chanakya-901" pitchFamily="34" charset="0"/>
              </a:rPr>
              <a:t>rFkk</a:t>
            </a:r>
            <a:r>
              <a:rPr lang="en-US" sz="2300" b="1" dirty="0">
                <a:latin typeface="Walkman-Chanakya-901" pitchFamily="34" charset="0"/>
              </a:rPr>
              <a:t>  </a:t>
            </a:r>
            <a:r>
              <a:rPr lang="en-US" sz="2300" b="1" dirty="0" err="1">
                <a:latin typeface="Walkman-Chanakya-901" pitchFamily="34" charset="0"/>
              </a:rPr>
              <a:t>foHkk"kk</a:t>
            </a:r>
            <a:r>
              <a:rPr lang="en-US" sz="2300" b="1" dirty="0">
                <a:latin typeface="Walkman-Chanakya-901" pitchFamily="34" charset="0"/>
              </a:rPr>
              <a:t>  </a:t>
            </a:r>
            <a:r>
              <a:rPr lang="en-US" sz="2300" b="1" dirty="0" err="1">
                <a:latin typeface="Walkman-Chanakya-901" pitchFamily="34" charset="0"/>
              </a:rPr>
              <a:t>xhfr</a:t>
            </a:r>
            <a:r>
              <a:rPr lang="en-US" sz="2300" b="1" dirty="0">
                <a:latin typeface="Walkman-Chanakya-901" pitchFamily="34" charset="0"/>
              </a:rPr>
              <a:t> </a:t>
            </a:r>
            <a:r>
              <a:rPr lang="en-US" sz="2300" b="1" dirty="0" err="1">
                <a:latin typeface="Walkman-Chanakya-901" pitchFamily="34" charset="0"/>
              </a:rPr>
              <a:t>esa</a:t>
            </a:r>
            <a:r>
              <a:rPr lang="en-US" sz="2300" b="1" dirty="0">
                <a:latin typeface="Walkman-Chanakya-901" pitchFamily="34" charset="0"/>
              </a:rPr>
              <a:t> </a:t>
            </a:r>
            <a:r>
              <a:rPr lang="en-US" sz="2300" b="1" dirty="0" err="1">
                <a:latin typeface="Walkman-Chanakya-901" pitchFamily="34" charset="0"/>
              </a:rPr>
              <a:t>rFkk</a:t>
            </a:r>
            <a:r>
              <a:rPr lang="en-US" sz="2300" b="1" dirty="0">
                <a:latin typeface="Walkman-Chanakya-901" pitchFamily="34" charset="0"/>
              </a:rPr>
              <a:t> </a:t>
            </a:r>
            <a:r>
              <a:rPr lang="en-US" sz="2300" b="1" dirty="0" err="1">
                <a:latin typeface="Walkman-Chanakya-901" pitchFamily="34" charset="0"/>
              </a:rPr>
              <a:t>mldk</a:t>
            </a:r>
            <a:r>
              <a:rPr lang="en-US" sz="2300" b="1" dirty="0">
                <a:latin typeface="Walkman-Chanakya-901" pitchFamily="34" charset="0"/>
              </a:rPr>
              <a:t> '</a:t>
            </a:r>
            <a:r>
              <a:rPr lang="en-US" sz="2300" b="1" dirty="0" err="1">
                <a:latin typeface="Walkman-Chanakya-901" pitchFamily="34" charset="0"/>
              </a:rPr>
              <a:t>kkjaxnso</a:t>
            </a:r>
            <a:r>
              <a:rPr lang="en-US" sz="2300" b="1" dirty="0">
                <a:latin typeface="Walkman-Chanakya-901" pitchFamily="34" charset="0"/>
              </a:rPr>
              <a:t> </a:t>
            </a:r>
            <a:r>
              <a:rPr lang="en-US" sz="2300" b="1" dirty="0" err="1">
                <a:latin typeface="Walkman-Chanakya-901" pitchFamily="34" charset="0"/>
              </a:rPr>
              <a:t>ds</a:t>
            </a:r>
            <a:r>
              <a:rPr lang="en-US" sz="2300" b="1" dirty="0">
                <a:latin typeface="Walkman-Chanakya-901" pitchFamily="34" charset="0"/>
              </a:rPr>
              <a:t> :id] </a:t>
            </a:r>
            <a:r>
              <a:rPr lang="en-US" sz="2300" b="1" dirty="0" err="1">
                <a:latin typeface="Walkman-Chanakya-901" pitchFamily="34" charset="0"/>
              </a:rPr>
              <a:t>jkxkyfIr</a:t>
            </a:r>
            <a:r>
              <a:rPr lang="en-US" sz="2300" b="1" dirty="0">
                <a:latin typeface="Walkman-Chanakya-901" pitchFamily="34" charset="0"/>
              </a:rPr>
              <a:t>] </a:t>
            </a:r>
            <a:r>
              <a:rPr lang="en-US" sz="2300" b="1" dirty="0" err="1">
                <a:latin typeface="Walkman-Chanakya-901" pitchFamily="34" charset="0"/>
              </a:rPr>
              <a:t>iwohZ</a:t>
            </a:r>
            <a:r>
              <a:rPr lang="en-US" sz="2300" b="1" dirty="0">
                <a:latin typeface="Walkman-Chanakya-901" pitchFamily="34" charset="0"/>
              </a:rPr>
              <a:t> </a:t>
            </a:r>
            <a:r>
              <a:rPr lang="en-US" sz="2300" b="1" dirty="0" err="1">
                <a:latin typeface="Walkman-Chanakya-901" pitchFamily="34" charset="0"/>
              </a:rPr>
              <a:t>mÙkj</a:t>
            </a:r>
            <a:r>
              <a:rPr lang="en-US" sz="2300" b="1" dirty="0">
                <a:latin typeface="Walkman-Chanakya-901" pitchFamily="34" charset="0"/>
              </a:rPr>
              <a:t> </a:t>
            </a:r>
            <a:r>
              <a:rPr lang="en-US" sz="2300" b="1" dirty="0" err="1">
                <a:latin typeface="Walkman-Chanakya-901" pitchFamily="34" charset="0"/>
              </a:rPr>
              <a:t>izns'k</a:t>
            </a:r>
            <a:r>
              <a:rPr lang="en-US" sz="2300" b="1" dirty="0">
                <a:latin typeface="Walkman-Chanakya-901" pitchFamily="34" charset="0"/>
              </a:rPr>
              <a:t> </a:t>
            </a:r>
            <a:r>
              <a:rPr lang="en-US" sz="2300" b="1" dirty="0" err="1">
                <a:latin typeface="Walkman-Chanakya-901" pitchFamily="34" charset="0"/>
              </a:rPr>
              <a:t>ds</a:t>
            </a:r>
            <a:r>
              <a:rPr lang="en-US" sz="2300" b="1" dirty="0">
                <a:latin typeface="Walkman-Chanakya-901" pitchFamily="34" charset="0"/>
              </a:rPr>
              <a:t> </a:t>
            </a:r>
            <a:r>
              <a:rPr lang="en-US" sz="2300" b="1" dirty="0" err="1">
                <a:latin typeface="Walkman-Chanakya-901" pitchFamily="34" charset="0"/>
              </a:rPr>
              <a:t>yksd</a:t>
            </a:r>
            <a:r>
              <a:rPr lang="en-US" sz="2300" b="1" dirty="0">
                <a:latin typeface="Walkman-Chanakya-901" pitchFamily="34" charset="0"/>
              </a:rPr>
              <a:t> </a:t>
            </a:r>
            <a:r>
              <a:rPr lang="en-US" sz="2300" b="1" dirty="0" err="1">
                <a:latin typeface="Walkman-Chanakya-901" pitchFamily="34" charset="0"/>
              </a:rPr>
              <a:t>laxhr</a:t>
            </a:r>
            <a:r>
              <a:rPr lang="en-US" sz="2300" b="1" dirty="0">
                <a:latin typeface="Walkman-Chanakya-901" pitchFamily="34" charset="0"/>
              </a:rPr>
              <a:t> </a:t>
            </a:r>
            <a:r>
              <a:rPr lang="en-US" sz="2300" b="1" dirty="0" err="1">
                <a:latin typeface="Walkman-Chanakya-901" pitchFamily="34" charset="0"/>
              </a:rPr>
              <a:t>ds</a:t>
            </a:r>
            <a:r>
              <a:rPr lang="en-US" sz="2300" b="1" dirty="0">
                <a:latin typeface="Walkman-Chanakya-901" pitchFamily="34" charset="0"/>
              </a:rPr>
              <a:t> </a:t>
            </a:r>
            <a:r>
              <a:rPr lang="en-US" sz="2300" b="1" dirty="0" err="1">
                <a:latin typeface="Walkman-Chanakya-901" pitchFamily="34" charset="0"/>
              </a:rPr>
              <a:t>pSrh</a:t>
            </a:r>
            <a:r>
              <a:rPr lang="en-US" sz="2300" b="1" dirty="0">
                <a:latin typeface="Walkman-Chanakya-901" pitchFamily="34" charset="0"/>
              </a:rPr>
              <a:t>] </a:t>
            </a:r>
            <a:r>
              <a:rPr lang="en-US" sz="2300" b="1" dirty="0" err="1">
                <a:latin typeface="Walkman-Chanakya-901" pitchFamily="34" charset="0"/>
              </a:rPr>
              <a:t>fojgk</a:t>
            </a:r>
            <a:r>
              <a:rPr lang="en-US" sz="2300" b="1" dirty="0">
                <a:latin typeface="Walkman-Chanakya-901" pitchFamily="34" charset="0"/>
              </a:rPr>
              <a:t>] </a:t>
            </a:r>
            <a:r>
              <a:rPr lang="en-US" sz="2300" b="1" dirty="0" err="1">
                <a:latin typeface="Walkman-Chanakya-901" pitchFamily="34" charset="0"/>
              </a:rPr>
              <a:t>dtjh</a:t>
            </a:r>
            <a:r>
              <a:rPr lang="en-US" sz="2300" b="1" dirty="0">
                <a:latin typeface="Walkman-Chanakya-901" pitchFamily="34" charset="0"/>
              </a:rPr>
              <a:t> </a:t>
            </a:r>
            <a:r>
              <a:rPr lang="en-US" sz="2300" b="1" dirty="0" err="1">
                <a:latin typeface="Walkman-Chanakya-901" pitchFamily="34" charset="0"/>
              </a:rPr>
              <a:t>vkSj</a:t>
            </a:r>
            <a:r>
              <a:rPr lang="en-US" sz="2300" b="1" dirty="0">
                <a:latin typeface="Walkman-Chanakya-901" pitchFamily="34" charset="0"/>
              </a:rPr>
              <a:t> </a:t>
            </a:r>
            <a:r>
              <a:rPr lang="en-US" sz="2300" b="1" dirty="0" err="1">
                <a:latin typeface="Walkman-Chanakya-901" pitchFamily="34" charset="0"/>
              </a:rPr>
              <a:t>dchj</a:t>
            </a:r>
            <a:r>
              <a:rPr lang="en-US" sz="2300" b="1" dirty="0">
                <a:latin typeface="Walkman-Chanakya-901" pitchFamily="34" charset="0"/>
              </a:rPr>
              <a:t> </a:t>
            </a:r>
            <a:r>
              <a:rPr lang="en-US" sz="2300" b="1" dirty="0" err="1">
                <a:latin typeface="Walkman-Chanakya-901" pitchFamily="34" charset="0"/>
              </a:rPr>
              <a:t>ds</a:t>
            </a:r>
            <a:r>
              <a:rPr lang="en-US" sz="2300" b="1" dirty="0">
                <a:latin typeface="Walkman-Chanakya-901" pitchFamily="34" charset="0"/>
              </a:rPr>
              <a:t> };</a:t>
            </a:r>
            <a:r>
              <a:rPr lang="en-US" sz="2300" b="1" dirty="0" err="1">
                <a:latin typeface="Walkman-Chanakya-901" pitchFamily="34" charset="0"/>
              </a:rPr>
              <a:t>FkZd</a:t>
            </a:r>
            <a:r>
              <a:rPr lang="en-US" sz="2300" b="1" dirty="0">
                <a:latin typeface="Walkman-Chanakya-901" pitchFamily="34" charset="0"/>
              </a:rPr>
              <a:t> </a:t>
            </a:r>
            <a:r>
              <a:rPr lang="en-US" sz="2300" b="1" dirty="0" err="1">
                <a:latin typeface="Walkman-Chanakya-901" pitchFamily="34" charset="0"/>
              </a:rPr>
              <a:t>inksa</a:t>
            </a:r>
            <a:r>
              <a:rPr lang="en-US" sz="2300" b="1" dirty="0">
                <a:latin typeface="Walkman-Chanakya-901" pitchFamily="34" charset="0"/>
              </a:rPr>
              <a:t> </a:t>
            </a:r>
            <a:r>
              <a:rPr lang="en-US" sz="2300" b="1" dirty="0" err="1">
                <a:latin typeface="Walkman-Chanakya-901" pitchFamily="34" charset="0"/>
              </a:rPr>
              <a:t>dks</a:t>
            </a:r>
            <a:r>
              <a:rPr lang="en-US" sz="2300" b="1" dirty="0">
                <a:latin typeface="Walkman-Chanakya-901" pitchFamily="34" charset="0"/>
              </a:rPr>
              <a:t> </a:t>
            </a:r>
            <a:r>
              <a:rPr lang="en-US" sz="2300" b="1" dirty="0" err="1">
                <a:latin typeface="Walkman-Chanakya-901" pitchFamily="34" charset="0"/>
              </a:rPr>
              <a:t>Hkh</a:t>
            </a:r>
            <a:r>
              <a:rPr lang="en-US" sz="2300" b="1" dirty="0">
                <a:latin typeface="Walkman-Chanakya-901" pitchFamily="34" charset="0"/>
              </a:rPr>
              <a:t> </a:t>
            </a:r>
            <a:r>
              <a:rPr lang="en-US" sz="2300" b="1" dirty="0" err="1">
                <a:latin typeface="Walkman-Chanakya-901" pitchFamily="34" charset="0"/>
              </a:rPr>
              <a:t>ekuk</a:t>
            </a:r>
            <a:r>
              <a:rPr lang="en-US" sz="2300" b="1" dirty="0">
                <a:latin typeface="Walkman-Chanakya-901" pitchFamily="34" charset="0"/>
              </a:rPr>
              <a:t> </a:t>
            </a:r>
            <a:r>
              <a:rPr lang="en-US" sz="2300" b="1" dirty="0" err="1">
                <a:latin typeface="Walkman-Chanakya-901" pitchFamily="34" charset="0"/>
              </a:rPr>
              <a:t>tk</a:t>
            </a:r>
            <a:r>
              <a:rPr lang="en-US" sz="2300" b="1" dirty="0">
                <a:latin typeface="Walkman-Chanakya-901" pitchFamily="34" charset="0"/>
              </a:rPr>
              <a:t> </a:t>
            </a:r>
            <a:r>
              <a:rPr lang="en-US" sz="2300" b="1" dirty="0" err="1">
                <a:latin typeface="Walkman-Chanakya-901" pitchFamily="34" charset="0"/>
              </a:rPr>
              <a:t>ldrk</a:t>
            </a:r>
            <a:r>
              <a:rPr lang="en-US" sz="2300" b="1" dirty="0">
                <a:latin typeface="Walkman-Chanakya-901" pitchFamily="34" charset="0"/>
              </a:rPr>
              <a:t> </a:t>
            </a:r>
            <a:r>
              <a:rPr lang="en-US" sz="2300" b="1" dirty="0" err="1">
                <a:latin typeface="Walkman-Chanakya-901" pitchFamily="34" charset="0"/>
              </a:rPr>
              <a:t>gSA</a:t>
            </a:r>
            <a:endParaRPr lang="en-US" sz="2300" b="1" dirty="0">
              <a:latin typeface="Walkman-Chanakya-901" pitchFamily="34" charset="0"/>
            </a:endParaRPr>
          </a:p>
          <a:p>
            <a:pPr algn="just">
              <a:lnSpc>
                <a:spcPct val="80000"/>
              </a:lnSpc>
              <a:spcBef>
                <a:spcPct val="50000"/>
              </a:spcBef>
            </a:pPr>
            <a:r>
              <a:rPr lang="en-US" sz="2300" b="1" dirty="0">
                <a:latin typeface="Walkman-Chanakya-901" pitchFamily="34" charset="0"/>
              </a:rPr>
              <a:t> </a:t>
            </a:r>
            <a:r>
              <a:rPr lang="en-US" sz="2300" b="1" dirty="0" err="1">
                <a:latin typeface="Walkman-Chanakya-901" pitchFamily="34" charset="0"/>
              </a:rPr>
              <a:t>MkW</a:t>
            </a:r>
            <a:r>
              <a:rPr lang="en-US" sz="2300" b="1" dirty="0">
                <a:latin typeface="Walkman-Chanakya-901" pitchFamily="34" charset="0"/>
              </a:rPr>
              <a:t>- </a:t>
            </a:r>
            <a:r>
              <a:rPr lang="en-US" sz="2300" b="1" dirty="0" err="1">
                <a:latin typeface="Walkman-Chanakya-901" pitchFamily="34" charset="0"/>
              </a:rPr>
              <a:t>fo'oEHkjukFk</a:t>
            </a:r>
            <a:r>
              <a:rPr lang="en-US" sz="2300" b="1" dirty="0">
                <a:latin typeface="Walkman-Chanakya-901" pitchFamily="34" charset="0"/>
              </a:rPr>
              <a:t> </a:t>
            </a:r>
            <a:r>
              <a:rPr lang="en-US" sz="2300" b="1" dirty="0" err="1">
                <a:latin typeface="Walkman-Chanakya-901" pitchFamily="34" charset="0"/>
              </a:rPr>
              <a:t>HkV~V</a:t>
            </a:r>
            <a:r>
              <a:rPr lang="en-US" sz="2300" b="1" dirty="0">
                <a:latin typeface="Walkman-Chanakya-901" pitchFamily="34" charset="0"/>
              </a:rPr>
              <a:t> </a:t>
            </a:r>
            <a:r>
              <a:rPr lang="en-US" sz="2300" b="1" dirty="0" err="1">
                <a:latin typeface="Walkman-Chanakya-901" pitchFamily="34" charset="0"/>
              </a:rPr>
              <a:t>Bqejh</a:t>
            </a:r>
            <a:r>
              <a:rPr lang="en-US" sz="2300" b="1" dirty="0">
                <a:latin typeface="Walkman-Chanakya-901" pitchFamily="34" charset="0"/>
              </a:rPr>
              <a:t> </a:t>
            </a:r>
            <a:r>
              <a:rPr lang="en-US" sz="2300" b="1" dirty="0" err="1">
                <a:latin typeface="Walkman-Chanakya-901" pitchFamily="34" charset="0"/>
              </a:rPr>
              <a:t>xhr</a:t>
            </a:r>
            <a:r>
              <a:rPr lang="en-US" sz="2300" b="1" dirty="0">
                <a:latin typeface="Walkman-Chanakya-901" pitchFamily="34" charset="0"/>
              </a:rPr>
              <a:t> '</a:t>
            </a:r>
            <a:r>
              <a:rPr lang="en-US" sz="2300" b="1" dirty="0" err="1">
                <a:latin typeface="Walkman-Chanakya-901" pitchFamily="34" charset="0"/>
              </a:rPr>
              <a:t>kSyh</a:t>
            </a:r>
            <a:r>
              <a:rPr lang="en-US" sz="2300" b="1" dirty="0">
                <a:latin typeface="Walkman-Chanakya-901" pitchFamily="34" charset="0"/>
              </a:rPr>
              <a:t> dh </a:t>
            </a:r>
            <a:r>
              <a:rPr lang="en-US" sz="2300" b="1" dirty="0" err="1">
                <a:latin typeface="Walkman-Chanakya-901" pitchFamily="34" charset="0"/>
              </a:rPr>
              <a:t>mRifÙk</a:t>
            </a:r>
            <a:r>
              <a:rPr lang="en-US" sz="2300" b="1" dirty="0">
                <a:latin typeface="Walkman-Chanakya-901" pitchFamily="34" charset="0"/>
              </a:rPr>
              <a:t> </a:t>
            </a:r>
            <a:r>
              <a:rPr lang="en-US" sz="2300" b="1" dirty="0" err="1">
                <a:latin typeface="Walkman-Chanakya-901" pitchFamily="34" charset="0"/>
              </a:rPr>
              <a:t>yksd&amp;xhrksa</a:t>
            </a:r>
            <a:r>
              <a:rPr lang="en-US" sz="2300" b="1" dirty="0">
                <a:latin typeface="Walkman-Chanakya-901" pitchFamily="34" charset="0"/>
              </a:rPr>
              <a:t> </a:t>
            </a:r>
            <a:r>
              <a:rPr lang="en-US" sz="2300" b="1" dirty="0" err="1">
                <a:latin typeface="Walkman-Chanakya-901" pitchFamily="34" charset="0"/>
              </a:rPr>
              <a:t>ls</a:t>
            </a:r>
            <a:r>
              <a:rPr lang="en-US" sz="2300" b="1" dirty="0">
                <a:latin typeface="Walkman-Chanakya-901" pitchFamily="34" charset="0"/>
              </a:rPr>
              <a:t> </a:t>
            </a:r>
            <a:r>
              <a:rPr lang="en-US" sz="2300" b="1" dirty="0" err="1">
                <a:latin typeface="Walkman-Chanakya-901" pitchFamily="34" charset="0"/>
              </a:rPr>
              <a:t>ekurs</a:t>
            </a:r>
            <a:r>
              <a:rPr lang="en-US" sz="2300" b="1" dirty="0">
                <a:latin typeface="Walkman-Chanakya-901" pitchFamily="34" charset="0"/>
              </a:rPr>
              <a:t> </a:t>
            </a:r>
            <a:r>
              <a:rPr lang="en-US" sz="2300" b="1" dirty="0" err="1">
                <a:latin typeface="Walkman-Chanakya-901" pitchFamily="34" charset="0"/>
              </a:rPr>
              <a:t>gaSA</a:t>
            </a:r>
            <a:r>
              <a:rPr lang="en-US" sz="2300" b="1" dirty="0">
                <a:latin typeface="Walkman-Chanakya-901" pitchFamily="34" charset="0"/>
              </a:rPr>
              <a:t> </a:t>
            </a:r>
            <a:r>
              <a:rPr lang="en-US" sz="2300" b="1" dirty="0" err="1">
                <a:latin typeface="Walkman-Chanakya-901" pitchFamily="34" charset="0"/>
              </a:rPr>
              <a:t>budk</a:t>
            </a:r>
            <a:r>
              <a:rPr lang="en-US" sz="2300" b="1" dirty="0">
                <a:latin typeface="Walkman-Chanakya-901" pitchFamily="34" charset="0"/>
              </a:rPr>
              <a:t> </a:t>
            </a:r>
            <a:r>
              <a:rPr lang="en-US" sz="2300" b="1" dirty="0" err="1">
                <a:latin typeface="Walkman-Chanakya-901" pitchFamily="34" charset="0"/>
              </a:rPr>
              <a:t>fopkj</a:t>
            </a:r>
            <a:r>
              <a:rPr lang="en-US" sz="2300" b="1" dirty="0">
                <a:latin typeface="Walkman-Chanakya-901" pitchFamily="34" charset="0"/>
              </a:rPr>
              <a:t> </a:t>
            </a:r>
            <a:r>
              <a:rPr lang="en-US" sz="2300" b="1" dirty="0" err="1">
                <a:latin typeface="Walkman-Chanakya-901" pitchFamily="34" charset="0"/>
              </a:rPr>
              <a:t>gS</a:t>
            </a:r>
            <a:r>
              <a:rPr lang="en-US" sz="2300" b="1" dirty="0">
                <a:latin typeface="Walkman-Chanakya-901" pitchFamily="34" charset="0"/>
              </a:rPr>
              <a:t> </a:t>
            </a:r>
            <a:r>
              <a:rPr lang="en-US" sz="2300" b="1" dirty="0" err="1">
                <a:latin typeface="Walkman-Chanakya-901" pitchFamily="34" charset="0"/>
              </a:rPr>
              <a:t>fd</a:t>
            </a:r>
            <a:r>
              <a:rPr lang="en-US" sz="2300" b="1" dirty="0">
                <a:latin typeface="Walkman-Chanakya-901" pitchFamily="34" charset="0"/>
              </a:rPr>
              <a:t> </a:t>
            </a:r>
            <a:r>
              <a:rPr lang="en-US" sz="2300" b="1" dirty="0" err="1">
                <a:latin typeface="Walkman-Chanakya-901" pitchFamily="34" charset="0"/>
              </a:rPr>
              <a:t>fof'k"V</a:t>
            </a:r>
            <a:r>
              <a:rPr lang="en-US" sz="2300" b="1" dirty="0">
                <a:latin typeface="Walkman-Chanakya-901" pitchFamily="34" charset="0"/>
              </a:rPr>
              <a:t> </a:t>
            </a:r>
            <a:r>
              <a:rPr lang="en-US" sz="2300" b="1" dirty="0" err="1">
                <a:latin typeface="Walkman-Chanakya-901" pitchFamily="34" charset="0"/>
              </a:rPr>
              <a:t>izdkj</a:t>
            </a:r>
            <a:r>
              <a:rPr lang="en-US" sz="2300" b="1" dirty="0">
                <a:latin typeface="Walkman-Chanakya-901" pitchFamily="34" charset="0"/>
              </a:rPr>
              <a:t> </a:t>
            </a:r>
            <a:r>
              <a:rPr lang="en-US" sz="2300" b="1" dirty="0" err="1">
                <a:latin typeface="Walkman-Chanakya-901" pitchFamily="34" charset="0"/>
              </a:rPr>
              <a:t>ds</a:t>
            </a:r>
            <a:r>
              <a:rPr lang="en-US" sz="2300" b="1" dirty="0">
                <a:latin typeface="Walkman-Chanakya-901" pitchFamily="34" charset="0"/>
              </a:rPr>
              <a:t> </a:t>
            </a:r>
            <a:r>
              <a:rPr lang="en-US" sz="2300" b="1" dirty="0" err="1">
                <a:latin typeface="Walkman-Chanakya-901" pitchFamily="34" charset="0"/>
              </a:rPr>
              <a:t>yksd&amp;xhrksa</a:t>
            </a:r>
            <a:r>
              <a:rPr lang="en-US" sz="2300" b="1" dirty="0">
                <a:latin typeface="Walkman-Chanakya-901" pitchFamily="34" charset="0"/>
              </a:rPr>
              <a:t> us </a:t>
            </a:r>
            <a:r>
              <a:rPr lang="en-US" sz="2300" b="1" dirty="0" err="1">
                <a:latin typeface="Walkman-Chanakya-901" pitchFamily="34" charset="0"/>
              </a:rPr>
              <a:t>dkykUrj</a:t>
            </a:r>
            <a:r>
              <a:rPr lang="en-US" sz="2300" b="1" dirty="0">
                <a:latin typeface="Walkman-Chanakya-901" pitchFamily="34" charset="0"/>
              </a:rPr>
              <a:t> </a:t>
            </a:r>
            <a:r>
              <a:rPr lang="en-US" sz="2300" b="1" dirty="0" err="1">
                <a:latin typeface="Walkman-Chanakya-901" pitchFamily="34" charset="0"/>
              </a:rPr>
              <a:t>esa</a:t>
            </a:r>
            <a:r>
              <a:rPr lang="en-US" sz="2300" b="1" dirty="0">
                <a:latin typeface="Walkman-Chanakya-901" pitchFamily="34" charset="0"/>
              </a:rPr>
              <a:t> </a:t>
            </a:r>
            <a:r>
              <a:rPr lang="en-US" sz="2300" b="1" dirty="0" err="1">
                <a:latin typeface="Walkman-Chanakya-901" pitchFamily="34" charset="0"/>
              </a:rPr>
              <a:t>fodflr</a:t>
            </a:r>
            <a:r>
              <a:rPr lang="en-US" sz="2300" b="1" dirty="0">
                <a:latin typeface="Walkman-Chanakya-901" pitchFamily="34" charset="0"/>
              </a:rPr>
              <a:t> </a:t>
            </a:r>
            <a:r>
              <a:rPr lang="en-US" sz="2300" b="1" dirty="0" err="1">
                <a:latin typeface="Walkman-Chanakya-901" pitchFamily="34" charset="0"/>
              </a:rPr>
              <a:t>gksdj</a:t>
            </a:r>
            <a:r>
              <a:rPr lang="en-US" sz="2300" b="1" dirty="0">
                <a:latin typeface="Walkman-Chanakya-901" pitchFamily="34" charset="0"/>
              </a:rPr>
              <a:t> </a:t>
            </a:r>
            <a:r>
              <a:rPr lang="en-US" sz="2300" b="1" dirty="0" err="1">
                <a:latin typeface="Walkman-Chanakya-901" pitchFamily="34" charset="0"/>
              </a:rPr>
              <a:t>Bqejh</a:t>
            </a:r>
            <a:r>
              <a:rPr lang="en-US" sz="2300" b="1" dirty="0">
                <a:latin typeface="Walkman-Chanakya-901" pitchFamily="34" charset="0"/>
              </a:rPr>
              <a:t> </a:t>
            </a:r>
            <a:r>
              <a:rPr lang="en-US" sz="2300" b="1" dirty="0" err="1">
                <a:latin typeface="Walkman-Chanakya-901" pitchFamily="34" charset="0"/>
              </a:rPr>
              <a:t>dk</a:t>
            </a:r>
            <a:r>
              <a:rPr lang="en-US" sz="2300" b="1" dirty="0">
                <a:latin typeface="Walkman-Chanakya-901" pitchFamily="34" charset="0"/>
              </a:rPr>
              <a:t> :</a:t>
            </a:r>
            <a:r>
              <a:rPr lang="en-US" sz="2300" b="1" dirty="0" err="1">
                <a:latin typeface="Walkman-Chanakya-901" pitchFamily="34" charset="0"/>
              </a:rPr>
              <a:t>i</a:t>
            </a:r>
            <a:r>
              <a:rPr lang="en-US" sz="2300" b="1" dirty="0">
                <a:latin typeface="Walkman-Chanakya-901" pitchFamily="34" charset="0"/>
              </a:rPr>
              <a:t> /</a:t>
            </a:r>
            <a:r>
              <a:rPr lang="en-US" sz="2300" b="1" dirty="0" err="1">
                <a:latin typeface="Walkman-Chanakya-901" pitchFamily="34" charset="0"/>
              </a:rPr>
              <a:t>kj.k</a:t>
            </a:r>
            <a:r>
              <a:rPr lang="en-US" sz="2300" b="1" dirty="0">
                <a:latin typeface="Walkman-Chanakya-901" pitchFamily="34" charset="0"/>
              </a:rPr>
              <a:t> </a:t>
            </a:r>
            <a:r>
              <a:rPr lang="en-US" sz="2300" b="1" dirty="0" err="1">
                <a:latin typeface="Walkman-Chanakya-901" pitchFamily="34" charset="0"/>
              </a:rPr>
              <a:t>dj</a:t>
            </a:r>
            <a:r>
              <a:rPr lang="en-US" sz="2300" b="1" dirty="0">
                <a:latin typeface="Walkman-Chanakya-901" pitchFamily="34" charset="0"/>
              </a:rPr>
              <a:t> </a:t>
            </a:r>
            <a:r>
              <a:rPr lang="en-US" sz="2300" b="1" dirty="0" err="1">
                <a:latin typeface="Walkman-Chanakya-901" pitchFamily="34" charset="0"/>
              </a:rPr>
              <a:t>fy;kA</a:t>
            </a:r>
            <a:r>
              <a:rPr lang="en-US" sz="2300" b="1" dirty="0">
                <a:latin typeface="Walkman-Chanakya-901" pitchFamily="34" charset="0"/>
              </a:rPr>
              <a:t> </a:t>
            </a:r>
            <a:r>
              <a:rPr lang="en-US" sz="2300" b="1" dirty="0" err="1">
                <a:latin typeface="Walkman-Chanakya-901" pitchFamily="34" charset="0"/>
              </a:rPr>
              <a:t>vr</a:t>
            </a:r>
            <a:r>
              <a:rPr lang="en-US" sz="2300" b="1" dirty="0">
                <a:latin typeface="Walkman-Chanakya-901" pitchFamily="34" charset="0"/>
              </a:rPr>
              <a:t>% </a:t>
            </a:r>
            <a:r>
              <a:rPr lang="en-US" sz="2300" b="1" dirty="0" err="1">
                <a:latin typeface="Walkman-Chanakya-901" pitchFamily="34" charset="0"/>
              </a:rPr>
              <a:t>ge</a:t>
            </a:r>
            <a:r>
              <a:rPr lang="en-US" sz="2300" b="1" dirty="0">
                <a:latin typeface="Walkman-Chanakya-901" pitchFamily="34" charset="0"/>
              </a:rPr>
              <a:t> dg </a:t>
            </a:r>
            <a:r>
              <a:rPr lang="en-US" sz="2300" b="1" dirty="0" err="1">
                <a:latin typeface="Walkman-Chanakya-901" pitchFamily="34" charset="0"/>
              </a:rPr>
              <a:t>ldrs</a:t>
            </a:r>
            <a:r>
              <a:rPr lang="en-US" sz="2300" b="1" dirty="0">
                <a:latin typeface="Walkman-Chanakya-901" pitchFamily="34" charset="0"/>
              </a:rPr>
              <a:t> </a:t>
            </a:r>
            <a:r>
              <a:rPr lang="en-US" sz="2300" b="1" dirty="0" err="1">
                <a:latin typeface="Walkman-Chanakya-901" pitchFamily="34" charset="0"/>
              </a:rPr>
              <a:t>gS</a:t>
            </a:r>
            <a:r>
              <a:rPr lang="en-US" sz="2300" b="1" dirty="0">
                <a:latin typeface="Walkman-Chanakya-901" pitchFamily="34" charset="0"/>
              </a:rPr>
              <a:t> </a:t>
            </a:r>
            <a:r>
              <a:rPr lang="en-US" sz="2300" b="1" dirty="0" err="1">
                <a:latin typeface="Walkman-Chanakya-901" pitchFamily="34" charset="0"/>
              </a:rPr>
              <a:t>fd</a:t>
            </a:r>
            <a:r>
              <a:rPr lang="en-US" sz="2300" b="1" dirty="0">
                <a:latin typeface="Walkman-Chanakya-901" pitchFamily="34" charset="0"/>
              </a:rPr>
              <a:t> </a:t>
            </a:r>
            <a:r>
              <a:rPr lang="en-US" sz="2300" b="1" dirty="0" err="1">
                <a:latin typeface="Walkman-Chanakya-901" pitchFamily="34" charset="0"/>
              </a:rPr>
              <a:t>pSrh</a:t>
            </a:r>
            <a:r>
              <a:rPr lang="en-US" sz="2300" b="1" dirty="0">
                <a:latin typeface="Walkman-Chanakya-901" pitchFamily="34" charset="0"/>
              </a:rPr>
              <a:t> o </a:t>
            </a:r>
            <a:r>
              <a:rPr lang="en-US" sz="2300" b="1" dirty="0" err="1">
                <a:latin typeface="Walkman-Chanakya-901" pitchFamily="34" charset="0"/>
              </a:rPr>
              <a:t>fojgk</a:t>
            </a:r>
            <a:r>
              <a:rPr lang="en-US" sz="2300" b="1" dirty="0">
                <a:latin typeface="Walkman-Chanakya-901" pitchFamily="34" charset="0"/>
              </a:rPr>
              <a:t> </a:t>
            </a:r>
            <a:r>
              <a:rPr lang="en-US" sz="2300" b="1" dirty="0" err="1">
                <a:latin typeface="Walkman-Chanakya-901" pitchFamily="34" charset="0"/>
              </a:rPr>
              <a:t>tSls</a:t>
            </a:r>
            <a:r>
              <a:rPr lang="en-US" sz="2300" b="1" dirty="0">
                <a:latin typeface="Walkman-Chanakya-901" pitchFamily="34" charset="0"/>
              </a:rPr>
              <a:t> </a:t>
            </a:r>
            <a:r>
              <a:rPr lang="en-US" sz="2300" b="1" dirty="0" err="1">
                <a:latin typeface="Walkman-Chanakya-901" pitchFamily="34" charset="0"/>
              </a:rPr>
              <a:t>J`axkj</a:t>
            </a:r>
            <a:r>
              <a:rPr lang="en-US" sz="2300" b="1" dirty="0">
                <a:latin typeface="Walkman-Chanakya-901" pitchFamily="34" charset="0"/>
              </a:rPr>
              <a:t> </a:t>
            </a:r>
            <a:r>
              <a:rPr lang="en-US" sz="2300" b="1" dirty="0" err="1">
                <a:latin typeface="Walkman-Chanakya-901" pitchFamily="34" charset="0"/>
              </a:rPr>
              <a:t>iz</a:t>
            </a:r>
            <a:r>
              <a:rPr lang="en-US" sz="2300" b="1" dirty="0">
                <a:latin typeface="Walkman-Chanakya-901" pitchFamily="34" charset="0"/>
              </a:rPr>
              <a:t>/</a:t>
            </a:r>
            <a:r>
              <a:rPr lang="en-US" sz="2300" b="1" dirty="0" err="1">
                <a:latin typeface="Walkman-Chanakya-901" pitchFamily="34" charset="0"/>
              </a:rPr>
              <a:t>ku</a:t>
            </a:r>
            <a:r>
              <a:rPr lang="en-US" sz="2300" b="1" dirty="0">
                <a:latin typeface="Walkman-Chanakya-901" pitchFamily="34" charset="0"/>
              </a:rPr>
              <a:t>  </a:t>
            </a:r>
            <a:r>
              <a:rPr lang="en-US" sz="2300" b="1" dirty="0" err="1">
                <a:latin typeface="Walkman-Chanakya-901" pitchFamily="34" charset="0"/>
              </a:rPr>
              <a:t>yksd&amp;xhrksa</a:t>
            </a:r>
            <a:r>
              <a:rPr lang="en-US" sz="2300" b="1" dirty="0">
                <a:latin typeface="Walkman-Chanakya-901" pitchFamily="34" charset="0"/>
              </a:rPr>
              <a:t> </a:t>
            </a:r>
            <a:r>
              <a:rPr lang="en-US" sz="2300" b="1" dirty="0" err="1">
                <a:latin typeface="Walkman-Chanakya-901" pitchFamily="34" charset="0"/>
              </a:rPr>
              <a:t>vkSj</a:t>
            </a:r>
            <a:r>
              <a:rPr lang="en-US" sz="2300" b="1" dirty="0">
                <a:latin typeface="Walkman-Chanakya-901" pitchFamily="34" charset="0"/>
              </a:rPr>
              <a:t> </a:t>
            </a:r>
            <a:r>
              <a:rPr lang="en-US" sz="2300" b="1" dirty="0" err="1">
                <a:latin typeface="Walkman-Chanakya-901" pitchFamily="34" charset="0"/>
              </a:rPr>
              <a:t>dchj</a:t>
            </a:r>
            <a:r>
              <a:rPr lang="en-US" sz="2300" b="1" dirty="0">
                <a:latin typeface="Walkman-Chanakya-901" pitchFamily="34" charset="0"/>
              </a:rPr>
              <a:t> </a:t>
            </a:r>
            <a:r>
              <a:rPr lang="en-US" sz="2300" b="1" dirty="0" err="1">
                <a:latin typeface="Walkman-Chanakya-901" pitchFamily="34" charset="0"/>
              </a:rPr>
              <a:t>ds</a:t>
            </a:r>
            <a:r>
              <a:rPr lang="en-US" sz="2300" b="1" dirty="0">
                <a:latin typeface="Walkman-Chanakya-901" pitchFamily="34" charset="0"/>
              </a:rPr>
              <a:t> </a:t>
            </a:r>
            <a:r>
              <a:rPr lang="en-US" sz="2300" b="1" dirty="0" err="1">
                <a:latin typeface="Walkman-Chanakya-901" pitchFamily="34" charset="0"/>
              </a:rPr>
              <a:t>ykSfdd</a:t>
            </a:r>
            <a:r>
              <a:rPr lang="en-US" sz="2300" b="1" dirty="0">
                <a:latin typeface="Walkman-Chanakya-901" pitchFamily="34" charset="0"/>
              </a:rPr>
              <a:t> </a:t>
            </a:r>
            <a:r>
              <a:rPr lang="en-US" sz="2300" b="1" dirty="0" err="1">
                <a:latin typeface="Walkman-Chanakya-901" pitchFamily="34" charset="0"/>
              </a:rPr>
              <a:t>izfrdksa</a:t>
            </a:r>
            <a:r>
              <a:rPr lang="en-US" sz="2300" b="1" dirty="0">
                <a:latin typeface="Walkman-Chanakya-901" pitchFamily="34" charset="0"/>
              </a:rPr>
              <a:t> </a:t>
            </a:r>
            <a:r>
              <a:rPr lang="en-US" sz="2300" b="1" dirty="0" err="1">
                <a:latin typeface="Walkman-Chanakya-901" pitchFamily="34" charset="0"/>
              </a:rPr>
              <a:t>ds</a:t>
            </a:r>
            <a:r>
              <a:rPr lang="en-US" sz="2300" b="1" dirty="0">
                <a:latin typeface="Walkman-Chanakya-901" pitchFamily="34" charset="0"/>
              </a:rPr>
              <a:t> </a:t>
            </a:r>
            <a:r>
              <a:rPr lang="en-US" sz="2300" b="1" dirty="0" err="1">
                <a:latin typeface="Walkman-Chanakya-901" pitchFamily="34" charset="0"/>
              </a:rPr>
              <a:t>lgkjs</a:t>
            </a:r>
            <a:r>
              <a:rPr lang="en-US" sz="2300" b="1" dirty="0">
                <a:latin typeface="Walkman-Chanakya-901" pitchFamily="34" charset="0"/>
              </a:rPr>
              <a:t> of.kr </a:t>
            </a:r>
            <a:r>
              <a:rPr lang="en-US" sz="2300" b="1" dirty="0" err="1">
                <a:latin typeface="Walkman-Chanakya-901" pitchFamily="34" charset="0"/>
              </a:rPr>
              <a:t>ikjekfFkZd</a:t>
            </a:r>
            <a:r>
              <a:rPr lang="en-US" sz="2300" b="1" dirty="0">
                <a:latin typeface="Walkman-Chanakya-901" pitchFamily="34" charset="0"/>
              </a:rPr>
              <a:t> </a:t>
            </a:r>
            <a:r>
              <a:rPr lang="en-US" sz="2300" b="1" dirty="0" err="1">
                <a:latin typeface="Walkman-Chanakya-901" pitchFamily="34" charset="0"/>
              </a:rPr>
              <a:t>izse</a:t>
            </a:r>
            <a:r>
              <a:rPr lang="en-US" sz="2300" b="1" dirty="0">
                <a:latin typeface="Walkman-Chanakya-901" pitchFamily="34" charset="0"/>
              </a:rPr>
              <a:t> </a:t>
            </a:r>
            <a:r>
              <a:rPr lang="en-US" sz="2300" b="1" dirty="0" err="1">
                <a:latin typeface="Walkman-Chanakya-901" pitchFamily="34" charset="0"/>
              </a:rPr>
              <a:t>ls</a:t>
            </a:r>
            <a:r>
              <a:rPr lang="en-US" sz="2300" b="1" dirty="0">
                <a:latin typeface="Walkman-Chanakya-901" pitchFamily="34" charset="0"/>
              </a:rPr>
              <a:t> ;</a:t>
            </a:r>
            <a:r>
              <a:rPr lang="en-US" sz="2300" b="1" dirty="0" err="1">
                <a:latin typeface="Walkman-Chanakya-901" pitchFamily="34" charset="0"/>
              </a:rPr>
              <a:t>qDr</a:t>
            </a:r>
            <a:r>
              <a:rPr lang="en-US" sz="2300" b="1" dirty="0">
                <a:latin typeface="Walkman-Chanakya-901" pitchFamily="34" charset="0"/>
              </a:rPr>
              <a:t> </a:t>
            </a:r>
            <a:r>
              <a:rPr lang="en-US" sz="2300" b="1" dirty="0" err="1">
                <a:latin typeface="Walkman-Chanakya-901" pitchFamily="34" charset="0"/>
              </a:rPr>
              <a:t>inksa</a:t>
            </a:r>
            <a:r>
              <a:rPr lang="en-US" sz="2300" b="1" dirty="0">
                <a:latin typeface="Walkman-Chanakya-901" pitchFamily="34" charset="0"/>
              </a:rPr>
              <a:t> </a:t>
            </a:r>
            <a:r>
              <a:rPr lang="en-US" sz="2300" b="1" dirty="0" err="1">
                <a:latin typeface="Walkman-Chanakya-901" pitchFamily="34" charset="0"/>
              </a:rPr>
              <a:t>ls</a:t>
            </a:r>
            <a:r>
              <a:rPr lang="en-US" sz="2300" b="1" dirty="0">
                <a:latin typeface="Walkman-Chanakya-901" pitchFamily="34" charset="0"/>
              </a:rPr>
              <a:t> </a:t>
            </a:r>
            <a:r>
              <a:rPr lang="en-US" sz="2300" b="1" dirty="0" err="1">
                <a:latin typeface="Walkman-Chanakya-901" pitchFamily="34" charset="0"/>
              </a:rPr>
              <a:t>gh</a:t>
            </a:r>
            <a:r>
              <a:rPr lang="en-US" sz="2300" b="1" dirty="0">
                <a:latin typeface="Walkman-Chanakya-901" pitchFamily="34" charset="0"/>
              </a:rPr>
              <a:t> </a:t>
            </a:r>
            <a:r>
              <a:rPr lang="en-US" sz="2300" b="1" dirty="0" err="1">
                <a:latin typeface="Walkman-Chanakya-901" pitchFamily="34" charset="0"/>
              </a:rPr>
              <a:t>Bqejh</a:t>
            </a:r>
            <a:r>
              <a:rPr lang="en-US" sz="2300" b="1" dirty="0">
                <a:latin typeface="Walkman-Chanakya-901" pitchFamily="34" charset="0"/>
              </a:rPr>
              <a:t> </a:t>
            </a:r>
            <a:r>
              <a:rPr lang="en-US" sz="2300" b="1" dirty="0" err="1">
                <a:latin typeface="Walkman-Chanakya-901" pitchFamily="34" charset="0"/>
              </a:rPr>
              <a:t>dk</a:t>
            </a:r>
            <a:r>
              <a:rPr lang="en-US" sz="2300" b="1" dirty="0">
                <a:latin typeface="Walkman-Chanakya-901" pitchFamily="34" charset="0"/>
              </a:rPr>
              <a:t> </a:t>
            </a:r>
            <a:r>
              <a:rPr lang="en-US" sz="2300" b="1" dirty="0" err="1">
                <a:latin typeface="Walkman-Chanakya-901" pitchFamily="34" charset="0"/>
              </a:rPr>
              <a:t>fodkl</a:t>
            </a:r>
            <a:r>
              <a:rPr lang="en-US" sz="2300" b="1" dirty="0">
                <a:latin typeface="Walkman-Chanakya-901" pitchFamily="34" charset="0"/>
              </a:rPr>
              <a:t> </a:t>
            </a:r>
            <a:r>
              <a:rPr lang="en-US" sz="2300" b="1" dirty="0" err="1">
                <a:latin typeface="Walkman-Chanakya-901" pitchFamily="34" charset="0"/>
              </a:rPr>
              <a:t>gqvk</a:t>
            </a:r>
            <a:r>
              <a:rPr lang="en-US" sz="2300" b="1" dirty="0">
                <a:latin typeface="Walkman-Chanakya-901" pitchFamily="34" charset="0"/>
              </a:rPr>
              <a:t> </a:t>
            </a:r>
            <a:r>
              <a:rPr lang="en-US" sz="2300" b="1" dirty="0" err="1">
                <a:latin typeface="Walkman-Chanakya-901" pitchFamily="34" charset="0"/>
              </a:rPr>
              <a:t>gSA</a:t>
            </a:r>
            <a:r>
              <a:rPr lang="en-US" sz="2300" b="1" dirty="0">
                <a:latin typeface="Walkman-Chanakya-901" pitchFamily="34" charset="0"/>
              </a:rPr>
              <a:t> </a:t>
            </a:r>
            <a:r>
              <a:rPr lang="en-US" sz="2300" b="1" dirty="0" err="1">
                <a:latin typeface="Walkman-Chanakya-901" pitchFamily="34" charset="0"/>
              </a:rPr>
              <a:t>lEHkor</a:t>
            </a:r>
            <a:r>
              <a:rPr lang="en-US" sz="2300" b="1" dirty="0">
                <a:latin typeface="Walkman-Chanakya-901" pitchFamily="34" charset="0"/>
              </a:rPr>
              <a:t> % </a:t>
            </a:r>
            <a:r>
              <a:rPr lang="en-US" sz="2300" b="1" dirty="0" err="1">
                <a:latin typeface="Walkman-Chanakya-901" pitchFamily="34" charset="0"/>
              </a:rPr>
              <a:t>okftnvyh</a:t>
            </a:r>
            <a:r>
              <a:rPr lang="en-US" sz="2300" b="1" dirty="0">
                <a:latin typeface="Walkman-Chanakya-901" pitchFamily="34" charset="0"/>
              </a:rPr>
              <a:t> '</a:t>
            </a:r>
            <a:r>
              <a:rPr lang="en-US" sz="2300" b="1" dirty="0" err="1">
                <a:latin typeface="Walkman-Chanakya-901" pitchFamily="34" charset="0"/>
              </a:rPr>
              <a:t>kkg</a:t>
            </a:r>
            <a:r>
              <a:rPr lang="en-US" sz="2300" b="1" dirty="0">
                <a:latin typeface="Walkman-Chanakya-901" pitchFamily="34" charset="0"/>
              </a:rPr>
              <a:t> </a:t>
            </a:r>
            <a:r>
              <a:rPr lang="en-US" sz="2300" b="1" dirty="0" err="1">
                <a:latin typeface="Walkman-Chanakya-901" pitchFamily="34" charset="0"/>
              </a:rPr>
              <a:t>dks</a:t>
            </a:r>
            <a:r>
              <a:rPr lang="en-US" sz="2300" b="1" dirty="0">
                <a:latin typeface="Walkman-Chanakya-901" pitchFamily="34" charset="0"/>
              </a:rPr>
              <a:t> </a:t>
            </a:r>
            <a:r>
              <a:rPr lang="en-US" sz="2300" b="1" dirty="0" err="1">
                <a:latin typeface="Walkman-Chanakya-901" pitchFamily="34" charset="0"/>
              </a:rPr>
              <a:t>bldk</a:t>
            </a:r>
            <a:r>
              <a:rPr lang="en-US" sz="2300" b="1" dirty="0">
                <a:latin typeface="Walkman-Chanakya-901" pitchFamily="34" charset="0"/>
              </a:rPr>
              <a:t> </a:t>
            </a:r>
            <a:r>
              <a:rPr lang="en-US" sz="2300" b="1" dirty="0" err="1">
                <a:latin typeface="Walkman-Chanakya-901" pitchFamily="34" charset="0"/>
              </a:rPr>
              <a:t>vkfo"dkjd</a:t>
            </a:r>
            <a:r>
              <a:rPr lang="en-US" sz="2300" b="1" dirty="0">
                <a:latin typeface="Walkman-Chanakya-901" pitchFamily="34" charset="0"/>
              </a:rPr>
              <a:t> </a:t>
            </a:r>
            <a:r>
              <a:rPr lang="en-US" sz="2300" b="1" dirty="0" err="1">
                <a:latin typeface="Walkman-Chanakya-901" pitchFamily="34" charset="0"/>
              </a:rPr>
              <a:t>ekuk</a:t>
            </a:r>
            <a:r>
              <a:rPr lang="en-US" sz="2300" b="1" dirty="0">
                <a:latin typeface="Walkman-Chanakya-901" pitchFamily="34" charset="0"/>
              </a:rPr>
              <a:t> </a:t>
            </a:r>
            <a:r>
              <a:rPr lang="en-US" sz="2300" b="1" dirty="0" err="1">
                <a:latin typeface="Walkman-Chanakya-901" pitchFamily="34" charset="0"/>
              </a:rPr>
              <a:t>tkrk</a:t>
            </a:r>
            <a:r>
              <a:rPr lang="en-US" sz="2300" b="1" dirty="0">
                <a:latin typeface="Walkman-Chanakya-901" pitchFamily="34" charset="0"/>
              </a:rPr>
              <a:t> </a:t>
            </a:r>
            <a:r>
              <a:rPr lang="en-US" sz="2300" b="1" dirty="0" err="1">
                <a:latin typeface="Walkman-Chanakya-901" pitchFamily="34" charset="0"/>
              </a:rPr>
              <a:t>gSA</a:t>
            </a:r>
            <a:r>
              <a:rPr lang="en-US" sz="2300" b="1" dirty="0">
                <a:latin typeface="Walkman-Chanakya-901" pitchFamily="34" charset="0"/>
              </a:rPr>
              <a:t> </a:t>
            </a:r>
            <a:r>
              <a:rPr lang="en-US" sz="2300" b="1" dirty="0" err="1">
                <a:latin typeface="Walkman-Chanakya-901" pitchFamily="34" charset="0"/>
              </a:rPr>
              <a:t>Bqejh</a:t>
            </a:r>
            <a:r>
              <a:rPr lang="en-US" sz="2300" b="1" dirty="0">
                <a:latin typeface="Walkman-Chanakya-901" pitchFamily="34" charset="0"/>
              </a:rPr>
              <a:t> </a:t>
            </a:r>
            <a:r>
              <a:rPr lang="en-US" sz="2300" b="1" dirty="0" err="1">
                <a:latin typeface="Walkman-Chanakya-901" pitchFamily="34" charset="0"/>
              </a:rPr>
              <a:t>xk;u</a:t>
            </a:r>
            <a:r>
              <a:rPr lang="en-US" sz="2300" b="1" dirty="0">
                <a:latin typeface="Walkman-Chanakya-901" pitchFamily="34" charset="0"/>
              </a:rPr>
              <a:t> '</a:t>
            </a:r>
            <a:r>
              <a:rPr lang="en-US" sz="2300" b="1" dirty="0" err="1">
                <a:latin typeface="Walkman-Chanakya-901" pitchFamily="34" charset="0"/>
              </a:rPr>
              <a:t>kSyh</a:t>
            </a:r>
            <a:r>
              <a:rPr lang="en-US" sz="2300" b="1" dirty="0">
                <a:latin typeface="Walkman-Chanakya-901" pitchFamily="34" charset="0"/>
              </a:rPr>
              <a:t> </a:t>
            </a:r>
            <a:r>
              <a:rPr lang="en-US" sz="2300" b="1" dirty="0" err="1">
                <a:latin typeface="Walkman-Chanakya-901" pitchFamily="34" charset="0"/>
              </a:rPr>
              <a:t>dk</a:t>
            </a:r>
            <a:r>
              <a:rPr lang="en-US" sz="2300" b="1" dirty="0">
                <a:latin typeface="Walkman-Chanakya-901" pitchFamily="34" charset="0"/>
              </a:rPr>
              <a:t> </a:t>
            </a:r>
            <a:r>
              <a:rPr lang="en-US" sz="2300" b="1" dirty="0" err="1">
                <a:latin typeface="Walkman-Chanakya-901" pitchFamily="34" charset="0"/>
              </a:rPr>
              <a:t>lEcU</a:t>
            </a:r>
            <a:r>
              <a:rPr lang="en-US" sz="2300" b="1" dirty="0">
                <a:latin typeface="Walkman-Chanakya-901" pitchFamily="34" charset="0"/>
              </a:rPr>
              <a:t>/ </a:t>
            </a:r>
            <a:r>
              <a:rPr lang="en-US" sz="2300" b="1" dirty="0" err="1">
                <a:latin typeface="Walkman-Chanakya-901" pitchFamily="34" charset="0"/>
              </a:rPr>
              <a:t>yksd</a:t>
            </a:r>
            <a:r>
              <a:rPr lang="en-US" sz="2300" b="1" dirty="0">
                <a:latin typeface="Walkman-Chanakya-901" pitchFamily="34" charset="0"/>
              </a:rPr>
              <a:t> </a:t>
            </a:r>
            <a:r>
              <a:rPr lang="en-US" sz="2300" b="1" dirty="0" err="1">
                <a:latin typeface="Walkman-Chanakya-901" pitchFamily="34" charset="0"/>
              </a:rPr>
              <a:t>xhrksa</a:t>
            </a:r>
            <a:r>
              <a:rPr lang="en-US" sz="2300" b="1" dirty="0">
                <a:latin typeface="Walkman-Chanakya-901" pitchFamily="34" charset="0"/>
              </a:rPr>
              <a:t> </a:t>
            </a:r>
            <a:r>
              <a:rPr lang="en-US" sz="2300" b="1" dirty="0" err="1">
                <a:latin typeface="Walkman-Chanakya-901" pitchFamily="34" charset="0"/>
              </a:rPr>
              <a:t>ls</a:t>
            </a:r>
            <a:r>
              <a:rPr lang="en-US" sz="2300" b="1" dirty="0">
                <a:latin typeface="Walkman-Chanakya-901" pitchFamily="34" charset="0"/>
              </a:rPr>
              <a:t> </a:t>
            </a:r>
            <a:r>
              <a:rPr lang="en-US" sz="2300" b="1" dirty="0" err="1">
                <a:latin typeface="Walkman-Chanakya-901" pitchFamily="34" charset="0"/>
              </a:rPr>
              <a:t>blfy</a:t>
            </a:r>
            <a:r>
              <a:rPr lang="en-US" sz="2300" b="1" dirty="0">
                <a:latin typeface="Walkman-Chanakya-901" pitchFamily="34" charset="0"/>
              </a:rPr>
              <a:t>, </a:t>
            </a:r>
            <a:r>
              <a:rPr lang="en-US" sz="2300" b="1" dirty="0" err="1">
                <a:latin typeface="Walkman-Chanakya-901" pitchFamily="34" charset="0"/>
              </a:rPr>
              <a:t>Hkh</a:t>
            </a:r>
            <a:r>
              <a:rPr lang="en-US" sz="2300" b="1" dirty="0">
                <a:latin typeface="Walkman-Chanakya-901" pitchFamily="34" charset="0"/>
              </a:rPr>
              <a:t> </a:t>
            </a:r>
            <a:r>
              <a:rPr lang="en-US" sz="2300" b="1" dirty="0" err="1">
                <a:latin typeface="Walkman-Chanakya-901" pitchFamily="34" charset="0"/>
              </a:rPr>
              <a:t>izkekf.kd</a:t>
            </a:r>
            <a:r>
              <a:rPr lang="en-US" sz="2300" b="1" dirty="0">
                <a:latin typeface="Walkman-Chanakya-901" pitchFamily="34" charset="0"/>
              </a:rPr>
              <a:t> </a:t>
            </a:r>
            <a:r>
              <a:rPr lang="en-US" sz="2300" b="1" dirty="0" err="1">
                <a:latin typeface="Walkman-Chanakya-901" pitchFamily="34" charset="0"/>
              </a:rPr>
              <a:t>gksrk</a:t>
            </a:r>
            <a:r>
              <a:rPr lang="en-US" sz="2300" b="1" dirty="0">
                <a:latin typeface="Walkman-Chanakya-901" pitchFamily="34" charset="0"/>
              </a:rPr>
              <a:t> </a:t>
            </a:r>
            <a:r>
              <a:rPr lang="en-US" sz="2300" b="1" dirty="0" err="1">
                <a:latin typeface="Walkman-Chanakya-901" pitchFamily="34" charset="0"/>
              </a:rPr>
              <a:t>gS</a:t>
            </a:r>
            <a:r>
              <a:rPr lang="en-US" sz="2300" b="1" dirty="0">
                <a:latin typeface="Walkman-Chanakya-901" pitchFamily="34" charset="0"/>
              </a:rPr>
              <a:t>] </a:t>
            </a:r>
            <a:r>
              <a:rPr lang="en-US" sz="2300" b="1" dirty="0" err="1">
                <a:latin typeface="Walkman-Chanakya-901" pitchFamily="34" charset="0"/>
              </a:rPr>
              <a:t>D;ksafd</a:t>
            </a:r>
            <a:r>
              <a:rPr lang="en-US" sz="2300" b="1" dirty="0">
                <a:latin typeface="Walkman-Chanakya-901" pitchFamily="34" charset="0"/>
              </a:rPr>
              <a:t> </a:t>
            </a:r>
            <a:r>
              <a:rPr lang="en-US" sz="2300" b="1" dirty="0" err="1">
                <a:latin typeface="Walkman-Chanakya-901" pitchFamily="34" charset="0"/>
              </a:rPr>
              <a:t>bldh</a:t>
            </a:r>
            <a:r>
              <a:rPr lang="en-US" sz="2300" b="1" dirty="0">
                <a:latin typeface="Walkman-Chanakya-901" pitchFamily="34" charset="0"/>
              </a:rPr>
              <a:t> </a:t>
            </a:r>
            <a:r>
              <a:rPr lang="en-US" sz="2300" b="1" dirty="0" err="1">
                <a:latin typeface="Walkman-Chanakya-901" pitchFamily="34" charset="0"/>
              </a:rPr>
              <a:t>fofHkUu</a:t>
            </a:r>
            <a:r>
              <a:rPr lang="en-US" sz="2300" b="1" dirty="0">
                <a:latin typeface="Walkman-Chanakya-901" pitchFamily="34" charset="0"/>
              </a:rPr>
              <a:t> '</a:t>
            </a:r>
            <a:r>
              <a:rPr lang="en-US" sz="2300" b="1" dirty="0" err="1">
                <a:latin typeface="Walkman-Chanakya-901" pitchFamily="34" charset="0"/>
              </a:rPr>
              <a:t>kSfy;ksa</a:t>
            </a:r>
            <a:r>
              <a:rPr lang="en-US" sz="2300" b="1" dirty="0">
                <a:latin typeface="Walkman-Chanakya-901" pitchFamily="34" charset="0"/>
              </a:rPr>
              <a:t> </a:t>
            </a:r>
            <a:r>
              <a:rPr lang="en-US" sz="2300" b="1" dirty="0" err="1">
                <a:latin typeface="Walkman-Chanakya-901" pitchFamily="34" charset="0"/>
              </a:rPr>
              <a:t>fofHkUu</a:t>
            </a:r>
            <a:r>
              <a:rPr lang="en-US" sz="2300" b="1" dirty="0">
                <a:latin typeface="Walkman-Chanakya-901" pitchFamily="34" charset="0"/>
              </a:rPr>
              <a:t> </a:t>
            </a:r>
            <a:r>
              <a:rPr lang="en-US" sz="2300" b="1" dirty="0" err="1">
                <a:latin typeface="Walkman-Chanakya-901" pitchFamily="34" charset="0"/>
              </a:rPr>
              <a:t>izns'kksa</a:t>
            </a:r>
            <a:r>
              <a:rPr lang="en-US" sz="2300" b="1" dirty="0">
                <a:latin typeface="Walkman-Chanakya-901" pitchFamily="34" charset="0"/>
              </a:rPr>
              <a:t> ;k </a:t>
            </a:r>
            <a:r>
              <a:rPr lang="en-US" sz="2300" b="1" dirty="0" err="1">
                <a:latin typeface="Walkman-Chanakya-901" pitchFamily="34" charset="0"/>
              </a:rPr>
              <a:t>fof'k"V</a:t>
            </a:r>
            <a:r>
              <a:rPr lang="en-US" sz="2300" b="1" dirty="0">
                <a:latin typeface="Walkman-Chanakya-901" pitchFamily="34" charset="0"/>
              </a:rPr>
              <a:t> </a:t>
            </a:r>
            <a:r>
              <a:rPr lang="en-US" sz="2300" b="1" dirty="0" err="1">
                <a:latin typeface="Walkman-Chanakya-901" pitchFamily="34" charset="0"/>
              </a:rPr>
              <a:t>LFkkuksa</a:t>
            </a:r>
            <a:r>
              <a:rPr lang="en-US" sz="2300" b="1" dirty="0">
                <a:latin typeface="Walkman-Chanakya-901" pitchFamily="34" charset="0"/>
              </a:rPr>
              <a:t> </a:t>
            </a:r>
            <a:r>
              <a:rPr lang="en-US" sz="2300" b="1" dirty="0" err="1">
                <a:latin typeface="Walkman-Chanakya-901" pitchFamily="34" charset="0"/>
              </a:rPr>
              <a:t>ds</a:t>
            </a:r>
            <a:r>
              <a:rPr lang="en-US" sz="2300" b="1" dirty="0">
                <a:latin typeface="Walkman-Chanakya-901" pitchFamily="34" charset="0"/>
              </a:rPr>
              <a:t> </a:t>
            </a:r>
            <a:r>
              <a:rPr lang="en-US" sz="2300" b="1" dirty="0" err="1">
                <a:latin typeface="Walkman-Chanakya-901" pitchFamily="34" charset="0"/>
              </a:rPr>
              <a:t>laxhr</a:t>
            </a:r>
            <a:r>
              <a:rPr lang="en-US" sz="2300" b="1" dirty="0">
                <a:latin typeface="Walkman-Chanakya-901" pitchFamily="34" charset="0"/>
              </a:rPr>
              <a:t> </a:t>
            </a:r>
            <a:r>
              <a:rPr lang="en-US" sz="2300" b="1" dirty="0" err="1">
                <a:latin typeface="Walkman-Chanakya-901" pitchFamily="34" charset="0"/>
              </a:rPr>
              <a:t>ls</a:t>
            </a:r>
            <a:r>
              <a:rPr lang="en-US" sz="2300" b="1" dirty="0">
                <a:latin typeface="Walkman-Chanakya-901" pitchFamily="34" charset="0"/>
              </a:rPr>
              <a:t> </a:t>
            </a:r>
            <a:r>
              <a:rPr lang="en-US" sz="2300" b="1" dirty="0" err="1">
                <a:latin typeface="Walkman-Chanakya-901" pitchFamily="34" charset="0"/>
              </a:rPr>
              <a:t>izHkkfor</a:t>
            </a:r>
            <a:r>
              <a:rPr lang="en-US" sz="2300" b="1" dirty="0">
                <a:latin typeface="Walkman-Chanakya-901" pitchFamily="34" charset="0"/>
              </a:rPr>
              <a:t> </a:t>
            </a:r>
            <a:r>
              <a:rPr lang="en-US" sz="2300" b="1" dirty="0" err="1">
                <a:latin typeface="Walkman-Chanakya-901" pitchFamily="34" charset="0"/>
              </a:rPr>
              <a:t>gSA</a:t>
            </a:r>
            <a:r>
              <a:rPr lang="en-US" sz="2300" b="1" dirty="0">
                <a:latin typeface="Walkman-Chanakya-901" pitchFamily="34" charset="0"/>
              </a:rPr>
              <a:t> </a:t>
            </a:r>
            <a:r>
              <a:rPr lang="en-US" sz="2300" b="1" dirty="0" err="1">
                <a:latin typeface="Walkman-Chanakya-901" pitchFamily="34" charset="0"/>
              </a:rPr>
              <a:t>Bqejh</a:t>
            </a:r>
            <a:r>
              <a:rPr lang="en-US" sz="2300" b="1" dirty="0">
                <a:latin typeface="Walkman-Chanakya-901" pitchFamily="34" charset="0"/>
              </a:rPr>
              <a:t> </a:t>
            </a:r>
            <a:r>
              <a:rPr lang="en-US" sz="2300" b="1" dirty="0" err="1">
                <a:latin typeface="Walkman-Chanakya-901" pitchFamily="34" charset="0"/>
              </a:rPr>
              <a:t>esa</a:t>
            </a:r>
            <a:r>
              <a:rPr lang="en-US" sz="2300" b="1" dirty="0">
                <a:latin typeface="Walkman-Chanakya-901" pitchFamily="34" charset="0"/>
              </a:rPr>
              <a:t> </a:t>
            </a:r>
            <a:r>
              <a:rPr lang="en-US" sz="2300" b="1" dirty="0" err="1">
                <a:latin typeface="Walkman-Chanakya-901" pitchFamily="34" charset="0"/>
              </a:rPr>
              <a:t>vkapfyd</a:t>
            </a:r>
            <a:r>
              <a:rPr lang="en-US" sz="2300" b="1" dirty="0">
                <a:latin typeface="Walkman-Chanakya-901" pitchFamily="34" charset="0"/>
              </a:rPr>
              <a:t> </a:t>
            </a:r>
            <a:r>
              <a:rPr lang="en-US" sz="2300" b="1" dirty="0" err="1">
                <a:latin typeface="Walkman-Chanakya-901" pitchFamily="34" charset="0"/>
              </a:rPr>
              <a:t>yksd</a:t>
            </a:r>
            <a:r>
              <a:rPr lang="en-US" sz="2300" b="1" dirty="0">
                <a:latin typeface="Walkman-Chanakya-901" pitchFamily="34" charset="0"/>
              </a:rPr>
              <a:t> </a:t>
            </a:r>
            <a:r>
              <a:rPr lang="en-US" sz="2300" b="1" dirty="0" err="1">
                <a:latin typeface="Walkman-Chanakya-901" pitchFamily="34" charset="0"/>
              </a:rPr>
              <a:t>xhrksa</a:t>
            </a:r>
            <a:r>
              <a:rPr lang="en-US" sz="2300" b="1" dirty="0">
                <a:latin typeface="Walkman-Chanakya-901" pitchFamily="34" charset="0"/>
              </a:rPr>
              <a:t>] </a:t>
            </a:r>
            <a:r>
              <a:rPr lang="en-US" sz="2300" b="1" dirty="0" err="1">
                <a:latin typeface="Walkman-Chanakya-901" pitchFamily="34" charset="0"/>
              </a:rPr>
              <a:t>rFkk</a:t>
            </a:r>
            <a:r>
              <a:rPr lang="en-US" sz="2300" b="1" dirty="0">
                <a:latin typeface="Walkman-Chanakya-901" pitchFamily="34" charset="0"/>
              </a:rPr>
              <a:t> </a:t>
            </a:r>
            <a:r>
              <a:rPr lang="en-US" sz="2300" b="1" dirty="0" err="1">
                <a:latin typeface="Walkman-Chanakya-901" pitchFamily="34" charset="0"/>
              </a:rPr>
              <a:t>igkM+h</a:t>
            </a:r>
            <a:r>
              <a:rPr lang="en-US" sz="2300" b="1" dirty="0">
                <a:latin typeface="Walkman-Chanakya-901" pitchFamily="34" charset="0"/>
              </a:rPr>
              <a:t> </a:t>
            </a:r>
            <a:r>
              <a:rPr lang="en-US" sz="2300" b="1" dirty="0" err="1">
                <a:latin typeface="Walkman-Chanakya-901" pitchFamily="34" charset="0"/>
              </a:rPr>
              <a:t>vkSj</a:t>
            </a:r>
            <a:r>
              <a:rPr lang="en-US" sz="2300" b="1" dirty="0">
                <a:latin typeface="Walkman-Chanakya-901" pitchFamily="34" charset="0"/>
              </a:rPr>
              <a:t> </a:t>
            </a:r>
            <a:r>
              <a:rPr lang="en-US" sz="2300" b="1" dirty="0" err="1">
                <a:latin typeface="Walkman-Chanakya-901" pitchFamily="34" charset="0"/>
              </a:rPr>
              <a:t>ekfg;k</a:t>
            </a:r>
            <a:r>
              <a:rPr lang="en-US" sz="2300" b="1" dirty="0">
                <a:latin typeface="Walkman-Chanakya-901" pitchFamily="34" charset="0"/>
              </a:rPr>
              <a:t> </a:t>
            </a:r>
            <a:r>
              <a:rPr lang="en-US" sz="2300" b="1" dirty="0" err="1">
                <a:latin typeface="Walkman-Chanakya-901" pitchFamily="34" charset="0"/>
              </a:rPr>
              <a:t>vkfn</a:t>
            </a:r>
            <a:r>
              <a:rPr lang="en-US" sz="2300" b="1" dirty="0">
                <a:latin typeface="Walkman-Chanakya-901" pitchFamily="34" charset="0"/>
              </a:rPr>
              <a:t> </a:t>
            </a:r>
            <a:r>
              <a:rPr lang="en-US" sz="2300" b="1" dirty="0" err="1">
                <a:latin typeface="Walkman-Chanakya-901" pitchFamily="34" charset="0"/>
              </a:rPr>
              <a:t>yksd</a:t>
            </a:r>
            <a:r>
              <a:rPr lang="en-US" sz="2300" b="1" dirty="0">
                <a:latin typeface="Walkman-Chanakya-901" pitchFamily="34" charset="0"/>
              </a:rPr>
              <a:t> /</a:t>
            </a:r>
            <a:r>
              <a:rPr lang="en-US" sz="2300" b="1" dirty="0" err="1">
                <a:latin typeface="Walkman-Chanakya-901" pitchFamily="34" charset="0"/>
              </a:rPr>
              <a:t>quksa</a:t>
            </a:r>
            <a:r>
              <a:rPr lang="en-US" sz="2300" b="1" dirty="0">
                <a:latin typeface="Walkman-Chanakya-901" pitchFamily="34" charset="0"/>
              </a:rPr>
              <a:t> dh </a:t>
            </a:r>
            <a:r>
              <a:rPr lang="en-US" sz="2300" b="1" dirty="0" err="1">
                <a:latin typeface="Walkman-Chanakya-901" pitchFamily="34" charset="0"/>
              </a:rPr>
              <a:t>Li"V</a:t>
            </a:r>
            <a:r>
              <a:rPr lang="en-US" sz="2300" b="1" dirty="0">
                <a:latin typeface="Walkman-Chanakya-901" pitchFamily="34" charset="0"/>
              </a:rPr>
              <a:t> &gt;yd </a:t>
            </a:r>
            <a:r>
              <a:rPr lang="en-US" sz="2300" b="1" dirty="0" err="1">
                <a:latin typeface="Walkman-Chanakya-901" pitchFamily="34" charset="0"/>
              </a:rPr>
              <a:t>feyrh</a:t>
            </a:r>
            <a:r>
              <a:rPr lang="en-US" sz="2300" b="1" dirty="0">
                <a:latin typeface="Walkman-Chanakya-901" pitchFamily="34" charset="0"/>
              </a:rPr>
              <a:t> </a:t>
            </a:r>
            <a:r>
              <a:rPr lang="en-US" sz="2300" b="1" dirty="0" err="1">
                <a:latin typeface="Walkman-Chanakya-901" pitchFamily="34" charset="0"/>
              </a:rPr>
              <a:t>gSA</a:t>
            </a:r>
            <a:endParaRPr lang="en-US" sz="2300" b="1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304800" y="381000"/>
            <a:ext cx="8610600" cy="579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  <a:spcBef>
                <a:spcPct val="50000"/>
              </a:spcBef>
              <a:defRPr/>
            </a:pPr>
            <a:r>
              <a:rPr lang="en-US" sz="6000" dirty="0" err="1">
                <a:solidFill>
                  <a:srgbClr val="3E4D1F"/>
                </a:solidFill>
                <a:latin typeface="Walkman-Chanakya-901" pitchFamily="34" charset="0"/>
              </a:rPr>
              <a:t>Bqejh</a:t>
            </a:r>
            <a:r>
              <a:rPr lang="en-US" sz="6000" dirty="0">
                <a:solidFill>
                  <a:srgbClr val="3E4D1F"/>
                </a:solidFill>
                <a:latin typeface="Walkman-Chanakya-901" pitchFamily="34" charset="0"/>
              </a:rPr>
              <a:t> </a:t>
            </a:r>
            <a:r>
              <a:rPr lang="en-US" sz="6000" dirty="0" err="1">
                <a:solidFill>
                  <a:srgbClr val="3E4D1F"/>
                </a:solidFill>
                <a:latin typeface="Walkman-Chanakya-901" pitchFamily="34" charset="0"/>
              </a:rPr>
              <a:t>ds</a:t>
            </a:r>
            <a:r>
              <a:rPr lang="en-US" sz="6000" dirty="0">
                <a:solidFill>
                  <a:srgbClr val="3E4D1F"/>
                </a:solidFill>
                <a:latin typeface="Walkman-Chanakya-901" pitchFamily="34" charset="0"/>
              </a:rPr>
              <a:t> </a:t>
            </a:r>
            <a:r>
              <a:rPr lang="en-US" sz="6000" dirty="0" err="1">
                <a:solidFill>
                  <a:srgbClr val="3E4D1F"/>
                </a:solidFill>
                <a:latin typeface="Walkman-Chanakya-901" pitchFamily="34" charset="0"/>
              </a:rPr>
              <a:t>Hksn</a:t>
            </a:r>
            <a:endParaRPr lang="en-US" sz="6000" dirty="0">
              <a:solidFill>
                <a:srgbClr val="3E4D1F"/>
              </a:solidFill>
              <a:latin typeface="Walkman-Chanakya-901" pitchFamily="34" charset="0"/>
            </a:endParaRPr>
          </a:p>
          <a:p>
            <a:pPr algn="just">
              <a:lnSpc>
                <a:spcPct val="80000"/>
              </a:lnSpc>
              <a:spcBef>
                <a:spcPct val="50000"/>
              </a:spcBef>
              <a:defRPr/>
            </a:pPr>
            <a:r>
              <a:rPr lang="en-US" dirty="0">
                <a:latin typeface="Walkman-Chanakya-901" pitchFamily="34" charset="0"/>
              </a:rPr>
              <a:t> </a:t>
            </a:r>
            <a:r>
              <a:rPr lang="en-US" sz="2200" b="1" dirty="0" err="1">
                <a:latin typeface="Walkman-Chanakya-901" pitchFamily="34" charset="0"/>
              </a:rPr>
              <a:t>jpuk</a:t>
            </a:r>
            <a:r>
              <a:rPr lang="en-US" sz="2200" b="1" dirty="0">
                <a:latin typeface="Walkman-Chanakya-901" pitchFamily="34" charset="0"/>
              </a:rPr>
              <a:t> </a:t>
            </a:r>
            <a:r>
              <a:rPr lang="en-US" sz="2200" b="1" dirty="0" err="1">
                <a:latin typeface="Walkman-Chanakya-901" pitchFamily="34" charset="0"/>
              </a:rPr>
              <a:t>ds</a:t>
            </a:r>
            <a:r>
              <a:rPr lang="en-US" sz="2200" b="1" dirty="0">
                <a:latin typeface="Walkman-Chanakya-901" pitchFamily="34" charset="0"/>
              </a:rPr>
              <a:t> </a:t>
            </a:r>
            <a:r>
              <a:rPr lang="en-US" sz="2200" b="1" dirty="0" err="1">
                <a:latin typeface="Walkman-Chanakya-901" pitchFamily="34" charset="0"/>
              </a:rPr>
              <a:t>vk</a:t>
            </a:r>
            <a:r>
              <a:rPr lang="en-US" sz="2200" b="1" dirty="0">
                <a:latin typeface="Walkman-Chanakya-901" pitchFamily="34" charset="0"/>
              </a:rPr>
              <a:t>/</a:t>
            </a:r>
            <a:r>
              <a:rPr lang="en-US" sz="2200" b="1" dirty="0" err="1">
                <a:latin typeface="Walkman-Chanakya-901" pitchFamily="34" charset="0"/>
              </a:rPr>
              <a:t>kj</a:t>
            </a:r>
            <a:r>
              <a:rPr lang="en-US" sz="2200" b="1" dirty="0">
                <a:latin typeface="Walkman-Chanakya-901" pitchFamily="34" charset="0"/>
              </a:rPr>
              <a:t> </a:t>
            </a:r>
            <a:r>
              <a:rPr lang="en-US" sz="2200" b="1" dirty="0" err="1">
                <a:latin typeface="Walkman-Chanakya-901" pitchFamily="34" charset="0"/>
              </a:rPr>
              <a:t>ij</a:t>
            </a:r>
            <a:r>
              <a:rPr lang="en-US" sz="2200" b="1" dirty="0">
                <a:latin typeface="Walkman-Chanakya-901" pitchFamily="34" charset="0"/>
              </a:rPr>
              <a:t> </a:t>
            </a:r>
            <a:r>
              <a:rPr lang="en-US" sz="2200" b="1" dirty="0" err="1">
                <a:latin typeface="Walkman-Chanakya-901" pitchFamily="34" charset="0"/>
              </a:rPr>
              <a:t>Bqejh</a:t>
            </a:r>
            <a:r>
              <a:rPr lang="en-US" sz="2200" b="1" dirty="0">
                <a:latin typeface="Walkman-Chanakya-901" pitchFamily="34" charset="0"/>
              </a:rPr>
              <a:t> </a:t>
            </a:r>
            <a:r>
              <a:rPr lang="en-US" sz="2200" b="1" dirty="0" err="1">
                <a:latin typeface="Walkman-Chanakya-901" pitchFamily="34" charset="0"/>
              </a:rPr>
              <a:t>nks</a:t>
            </a:r>
            <a:r>
              <a:rPr lang="en-US" sz="2200" b="1" dirty="0">
                <a:latin typeface="Walkman-Chanakya-901" pitchFamily="34" charset="0"/>
              </a:rPr>
              <a:t> </a:t>
            </a:r>
            <a:r>
              <a:rPr lang="en-US" sz="2200" b="1" dirty="0" err="1">
                <a:latin typeface="Walkman-Chanakya-901" pitchFamily="34" charset="0"/>
              </a:rPr>
              <a:t>izdkj</a:t>
            </a:r>
            <a:r>
              <a:rPr lang="en-US" sz="2200" b="1" dirty="0">
                <a:latin typeface="Walkman-Chanakya-901" pitchFamily="34" charset="0"/>
              </a:rPr>
              <a:t> dh </a:t>
            </a:r>
            <a:r>
              <a:rPr lang="en-US" sz="2200" b="1" dirty="0" err="1">
                <a:latin typeface="Walkman-Chanakya-901" pitchFamily="34" charset="0"/>
              </a:rPr>
              <a:t>gksrh</a:t>
            </a:r>
            <a:r>
              <a:rPr lang="en-US" sz="2200" b="1" dirty="0">
                <a:latin typeface="Walkman-Chanakya-901" pitchFamily="34" charset="0"/>
              </a:rPr>
              <a:t> </a:t>
            </a:r>
            <a:r>
              <a:rPr lang="en-US" sz="2200" b="1" dirty="0" err="1">
                <a:latin typeface="Walkman-Chanakya-901" pitchFamily="34" charset="0"/>
              </a:rPr>
              <a:t>gSA</a:t>
            </a:r>
            <a:r>
              <a:rPr lang="en-US" sz="2200" b="1" dirty="0">
                <a:latin typeface="Walkman-Chanakya-901" pitchFamily="34" charset="0"/>
              </a:rPr>
              <a:t> </a:t>
            </a:r>
            <a:r>
              <a:rPr lang="en-US" sz="2200" b="1" dirty="0">
                <a:latin typeface="+mj-lt"/>
              </a:rPr>
              <a:t>1-</a:t>
            </a:r>
            <a:r>
              <a:rPr lang="en-US" sz="2200" b="1" dirty="0">
                <a:latin typeface="Walkman-Chanakya-901" pitchFamily="34" charset="0"/>
              </a:rPr>
              <a:t> </a:t>
            </a:r>
            <a:r>
              <a:rPr lang="en-US" sz="2200" b="1" dirty="0" err="1">
                <a:latin typeface="Walkman-Chanakya-901" pitchFamily="34" charset="0"/>
              </a:rPr>
              <a:t>cfUn'k</a:t>
            </a:r>
            <a:r>
              <a:rPr lang="en-US" sz="2200" b="1" dirty="0">
                <a:latin typeface="Walkman-Chanakya-901" pitchFamily="34" charset="0"/>
              </a:rPr>
              <a:t> ;k </a:t>
            </a:r>
            <a:r>
              <a:rPr lang="en-US" sz="2200" b="1" dirty="0" err="1">
                <a:latin typeface="Walkman-Chanakya-901" pitchFamily="34" charset="0"/>
              </a:rPr>
              <a:t>cksy&amp;ckaV</a:t>
            </a:r>
            <a:r>
              <a:rPr lang="en-US" sz="2200" b="1" dirty="0">
                <a:latin typeface="Walkman-Chanakya-901" pitchFamily="34" charset="0"/>
              </a:rPr>
              <a:t> </a:t>
            </a:r>
            <a:r>
              <a:rPr lang="en-US" sz="2200" b="1" dirty="0" err="1">
                <a:latin typeface="Walkman-Chanakya-901" pitchFamily="34" charset="0"/>
              </a:rPr>
              <a:t>vkSj</a:t>
            </a:r>
            <a:r>
              <a:rPr lang="en-US" sz="2200" b="1" dirty="0">
                <a:latin typeface="Walkman-Chanakya-901" pitchFamily="34" charset="0"/>
              </a:rPr>
              <a:t> </a:t>
            </a:r>
            <a:br>
              <a:rPr lang="en-US" sz="2200" b="1" dirty="0">
                <a:latin typeface="Walkman-Chanakya-901" pitchFamily="34" charset="0"/>
              </a:rPr>
            </a:br>
            <a:r>
              <a:rPr lang="en-US" sz="2200" b="1" dirty="0">
                <a:latin typeface="+mj-lt"/>
              </a:rPr>
              <a:t>2-</a:t>
            </a:r>
            <a:r>
              <a:rPr lang="en-US" sz="2200" b="1" dirty="0">
                <a:latin typeface="Walkman-Chanakya-901" pitchFamily="34" charset="0"/>
              </a:rPr>
              <a:t> </a:t>
            </a:r>
            <a:r>
              <a:rPr lang="en-US" sz="2200" b="1" dirty="0" err="1">
                <a:latin typeface="Walkman-Chanakya-901" pitchFamily="34" charset="0"/>
              </a:rPr>
              <a:t>cksy&amp;cuko</a:t>
            </a:r>
            <a:r>
              <a:rPr lang="en-US" sz="2200" b="1" dirty="0">
                <a:latin typeface="Walkman-Chanakya-901" pitchFamily="34" charset="0"/>
              </a:rPr>
              <a:t> dh </a:t>
            </a:r>
            <a:r>
              <a:rPr lang="en-US" sz="2200" b="1" dirty="0" err="1">
                <a:latin typeface="Walkman-Chanakya-901" pitchFamily="34" charset="0"/>
              </a:rPr>
              <a:t>BqejhA</a:t>
            </a:r>
            <a:r>
              <a:rPr lang="en-US" sz="2200" b="1" dirty="0">
                <a:latin typeface="Walkman-Chanakya-901" pitchFamily="34" charset="0"/>
              </a:rPr>
              <a:t> </a:t>
            </a:r>
            <a:r>
              <a:rPr lang="en-US" sz="2200" b="1" dirty="0" err="1">
                <a:latin typeface="Walkman-Chanakya-901" pitchFamily="34" charset="0"/>
              </a:rPr>
              <a:t>cafn'k</a:t>
            </a:r>
            <a:r>
              <a:rPr lang="en-US" sz="2200" b="1" dirty="0">
                <a:latin typeface="Walkman-Chanakya-901" pitchFamily="34" charset="0"/>
              </a:rPr>
              <a:t> dh </a:t>
            </a:r>
            <a:r>
              <a:rPr lang="en-US" sz="2200" b="1" dirty="0" err="1">
                <a:latin typeface="Walkman-Chanakya-901" pitchFamily="34" charset="0"/>
              </a:rPr>
              <a:t>Bqejh</a:t>
            </a:r>
            <a:r>
              <a:rPr lang="en-US" sz="2200" b="1" dirty="0">
                <a:latin typeface="Walkman-Chanakya-901" pitchFamily="34" charset="0"/>
              </a:rPr>
              <a:t> </a:t>
            </a:r>
            <a:r>
              <a:rPr lang="en-US" sz="2200" b="1" dirty="0" err="1">
                <a:latin typeface="Walkman-Chanakya-901" pitchFamily="34" charset="0"/>
              </a:rPr>
              <a:t>NksVs</a:t>
            </a:r>
            <a:r>
              <a:rPr lang="en-US" sz="2200" b="1" dirty="0">
                <a:latin typeface="Walkman-Chanakya-901" pitchFamily="34" charset="0"/>
              </a:rPr>
              <a:t> [</a:t>
            </a:r>
            <a:r>
              <a:rPr lang="en-US" sz="2200" b="1" dirty="0" err="1">
                <a:latin typeface="Walkman-Chanakya-901" pitchFamily="34" charset="0"/>
              </a:rPr>
              <a:t>k;ky</a:t>
            </a:r>
            <a:r>
              <a:rPr lang="en-US" sz="2200" b="1" dirty="0">
                <a:latin typeface="Walkman-Chanakya-901" pitchFamily="34" charset="0"/>
              </a:rPr>
              <a:t> </a:t>
            </a:r>
            <a:r>
              <a:rPr lang="en-US" sz="2200" b="1" dirty="0" err="1">
                <a:latin typeface="Walkman-Chanakya-901" pitchFamily="34" charset="0"/>
              </a:rPr>
              <a:t>ls</a:t>
            </a:r>
            <a:r>
              <a:rPr lang="en-US" sz="2200" b="1" dirty="0">
                <a:latin typeface="Walkman-Chanakya-901" pitchFamily="34" charset="0"/>
              </a:rPr>
              <a:t> </a:t>
            </a:r>
            <a:r>
              <a:rPr lang="en-US" sz="2200" b="1" dirty="0" err="1">
                <a:latin typeface="Walkman-Chanakya-901" pitchFamily="34" charset="0"/>
              </a:rPr>
              <a:t>feyrh&amp;tqyrh</a:t>
            </a:r>
            <a:r>
              <a:rPr lang="en-US" sz="2200" b="1" dirty="0">
                <a:latin typeface="Walkman-Chanakya-901" pitchFamily="34" charset="0"/>
              </a:rPr>
              <a:t> </a:t>
            </a:r>
            <a:r>
              <a:rPr lang="en-US" sz="2200" b="1" dirty="0" err="1">
                <a:latin typeface="Walkman-Chanakya-901" pitchFamily="34" charset="0"/>
              </a:rPr>
              <a:t>gksrh</a:t>
            </a:r>
            <a:r>
              <a:rPr lang="en-US" sz="2200" b="1" dirty="0">
                <a:latin typeface="Walkman-Chanakya-901" pitchFamily="34" charset="0"/>
              </a:rPr>
              <a:t> </a:t>
            </a:r>
            <a:r>
              <a:rPr lang="en-US" sz="2200" b="1" dirty="0" err="1">
                <a:latin typeface="Walkman-Chanakya-901" pitchFamily="34" charset="0"/>
              </a:rPr>
              <a:t>gSA</a:t>
            </a:r>
            <a:r>
              <a:rPr lang="en-US" sz="2200" b="1" dirty="0">
                <a:latin typeface="Walkman-Chanakya-901" pitchFamily="34" charset="0"/>
              </a:rPr>
              <a:t> </a:t>
            </a:r>
            <a:r>
              <a:rPr lang="en-US" sz="2200" b="1" dirty="0" err="1">
                <a:latin typeface="Walkman-Chanakya-901" pitchFamily="34" charset="0"/>
              </a:rPr>
              <a:t>bl</a:t>
            </a:r>
            <a:r>
              <a:rPr lang="en-US" sz="2200" b="1" dirty="0">
                <a:latin typeface="Walkman-Chanakya-901" pitchFamily="34" charset="0"/>
              </a:rPr>
              <a:t> </a:t>
            </a:r>
            <a:r>
              <a:rPr lang="en-US" sz="2200" b="1" dirty="0" err="1">
                <a:latin typeface="Walkman-Chanakya-901" pitchFamily="34" charset="0"/>
              </a:rPr>
              <a:t>izdkj</a:t>
            </a:r>
            <a:r>
              <a:rPr lang="en-US" sz="2200" b="1" dirty="0">
                <a:latin typeface="Walkman-Chanakya-901" pitchFamily="34" charset="0"/>
              </a:rPr>
              <a:t> </a:t>
            </a:r>
            <a:r>
              <a:rPr lang="en-US" sz="2200" b="1" dirty="0" err="1">
                <a:latin typeface="Walkman-Chanakya-901" pitchFamily="34" charset="0"/>
              </a:rPr>
              <a:t>esa</a:t>
            </a:r>
            <a:r>
              <a:rPr lang="en-US" sz="2200" b="1" dirty="0">
                <a:latin typeface="Walkman-Chanakya-901" pitchFamily="34" charset="0"/>
              </a:rPr>
              <a:t> '</a:t>
            </a:r>
            <a:r>
              <a:rPr lang="en-US" sz="2200" b="1" dirty="0" err="1">
                <a:latin typeface="Walkman-Chanakya-901" pitchFamily="34" charset="0"/>
              </a:rPr>
              <a:t>kCn</a:t>
            </a:r>
            <a:r>
              <a:rPr lang="en-US" sz="2200" b="1" dirty="0">
                <a:latin typeface="Walkman-Chanakya-901" pitchFamily="34" charset="0"/>
              </a:rPr>
              <a:t> </a:t>
            </a:r>
            <a:r>
              <a:rPr lang="en-US" sz="2200" b="1" dirty="0" err="1">
                <a:latin typeface="Walkman-Chanakya-901" pitchFamily="34" charset="0"/>
              </a:rPr>
              <a:t>vf</a:t>
            </a:r>
            <a:r>
              <a:rPr lang="en-US" sz="2200" b="1" dirty="0">
                <a:latin typeface="Walkman-Chanakya-901" pitchFamily="34" charset="0"/>
              </a:rPr>
              <a:t>/d </a:t>
            </a:r>
            <a:r>
              <a:rPr lang="en-US" sz="2200" b="1" dirty="0" err="1">
                <a:latin typeface="Walkman-Chanakya-901" pitchFamily="34" charset="0"/>
              </a:rPr>
              <a:t>gksrs</a:t>
            </a:r>
            <a:r>
              <a:rPr lang="en-US" sz="2200" b="1" dirty="0">
                <a:latin typeface="Walkman-Chanakya-901" pitchFamily="34" charset="0"/>
              </a:rPr>
              <a:t> </a:t>
            </a:r>
            <a:r>
              <a:rPr lang="en-US" sz="2200" b="1" dirty="0" err="1">
                <a:latin typeface="Walkman-Chanakya-901" pitchFamily="34" charset="0"/>
              </a:rPr>
              <a:t>gSA</a:t>
            </a:r>
            <a:r>
              <a:rPr lang="en-US" sz="2200" b="1" dirty="0">
                <a:latin typeface="Walkman-Chanakya-901" pitchFamily="34" charset="0"/>
              </a:rPr>
              <a:t> '</a:t>
            </a:r>
            <a:r>
              <a:rPr lang="en-US" sz="2200" b="1" dirty="0" err="1">
                <a:latin typeface="Walkman-Chanakya-901" pitchFamily="34" charset="0"/>
              </a:rPr>
              <a:t>kCnksa</a:t>
            </a:r>
            <a:r>
              <a:rPr lang="en-US" sz="2200" b="1" dirty="0">
                <a:latin typeface="Walkman-Chanakya-901" pitchFamily="34" charset="0"/>
              </a:rPr>
              <a:t> </a:t>
            </a:r>
            <a:r>
              <a:rPr lang="en-US" sz="2200" b="1" dirty="0" err="1">
                <a:latin typeface="Walkman-Chanakya-901" pitchFamily="34" charset="0"/>
              </a:rPr>
              <a:t>vkSj</a:t>
            </a:r>
            <a:r>
              <a:rPr lang="en-US" sz="2200" b="1" dirty="0">
                <a:latin typeface="Walkman-Chanakya-901" pitchFamily="34" charset="0"/>
              </a:rPr>
              <a:t> </a:t>
            </a:r>
            <a:r>
              <a:rPr lang="en-US" sz="2200" b="1" dirty="0" err="1">
                <a:latin typeface="Walkman-Chanakya-901" pitchFamily="34" charset="0"/>
              </a:rPr>
              <a:t>cfUn'k</a:t>
            </a:r>
            <a:r>
              <a:rPr lang="en-US" sz="2200" b="1" dirty="0">
                <a:latin typeface="Walkman-Chanakya-901" pitchFamily="34" charset="0"/>
              </a:rPr>
              <a:t> </a:t>
            </a:r>
            <a:r>
              <a:rPr lang="en-US" sz="2200" b="1" dirty="0" err="1">
                <a:latin typeface="Walkman-Chanakya-901" pitchFamily="34" charset="0"/>
              </a:rPr>
              <a:t>esa</a:t>
            </a:r>
            <a:r>
              <a:rPr lang="en-US" sz="2200" b="1" dirty="0">
                <a:latin typeface="Walkman-Chanakya-901" pitchFamily="34" charset="0"/>
              </a:rPr>
              <a:t> </a:t>
            </a:r>
            <a:r>
              <a:rPr lang="en-US" sz="2200" b="1" dirty="0" err="1">
                <a:latin typeface="Walkman-Chanakya-901" pitchFamily="34" charset="0"/>
              </a:rPr>
              <a:t>dlko</a:t>
            </a:r>
            <a:r>
              <a:rPr lang="en-US" sz="2200" b="1" dirty="0">
                <a:latin typeface="Walkman-Chanakya-901" pitchFamily="34" charset="0"/>
              </a:rPr>
              <a:t> </a:t>
            </a:r>
            <a:r>
              <a:rPr lang="en-US" sz="2200" b="1" dirty="0" err="1">
                <a:latin typeface="Walkman-Chanakya-901" pitchFamily="34" charset="0"/>
              </a:rPr>
              <a:t>jgrk</a:t>
            </a:r>
            <a:r>
              <a:rPr lang="en-US" sz="2200" b="1" dirty="0">
                <a:latin typeface="Walkman-Chanakya-901" pitchFamily="34" charset="0"/>
              </a:rPr>
              <a:t> </a:t>
            </a:r>
            <a:r>
              <a:rPr lang="en-US" sz="2200" b="1" dirty="0" err="1">
                <a:latin typeface="Walkman-Chanakya-901" pitchFamily="34" charset="0"/>
              </a:rPr>
              <a:t>gS</a:t>
            </a:r>
            <a:r>
              <a:rPr lang="en-US" sz="2200" b="1" dirty="0">
                <a:latin typeface="Walkman-Chanakya-901" pitchFamily="34" charset="0"/>
              </a:rPr>
              <a:t> </a:t>
            </a:r>
            <a:r>
              <a:rPr lang="en-US" sz="2200" b="1" dirty="0" err="1">
                <a:latin typeface="Walkman-Chanakya-901" pitchFamily="34" charset="0"/>
              </a:rPr>
              <a:t>vkSj</a:t>
            </a:r>
            <a:r>
              <a:rPr lang="en-US" sz="2200" b="1" dirty="0">
                <a:latin typeface="Walkman-Chanakya-901" pitchFamily="34" charset="0"/>
              </a:rPr>
              <a:t> </a:t>
            </a:r>
            <a:r>
              <a:rPr lang="en-US" sz="2200" b="1" dirty="0" err="1">
                <a:latin typeface="Walkman-Chanakya-901" pitchFamily="34" charset="0"/>
              </a:rPr>
              <a:t>ek</a:t>
            </a:r>
            <a:r>
              <a:rPr lang="en-US" sz="2200" b="1" dirty="0">
                <a:latin typeface="Walkman-Chanakya-901" pitchFamily="34" charset="0"/>
              </a:rPr>
              <a:t>=</a:t>
            </a:r>
            <a:r>
              <a:rPr lang="en-US" sz="2200" b="1" dirty="0" err="1">
                <a:latin typeface="Walkman-Chanakya-901" pitchFamily="34" charset="0"/>
              </a:rPr>
              <a:t>kkvksa</a:t>
            </a:r>
            <a:r>
              <a:rPr lang="en-US" sz="2200" b="1" dirty="0">
                <a:latin typeface="Walkman-Chanakya-901" pitchFamily="34" charset="0"/>
              </a:rPr>
              <a:t> </a:t>
            </a:r>
            <a:r>
              <a:rPr lang="en-US" sz="2200" b="1" dirty="0" err="1">
                <a:latin typeface="Walkman-Chanakya-901" pitchFamily="34" charset="0"/>
              </a:rPr>
              <a:t>dk</a:t>
            </a:r>
            <a:r>
              <a:rPr lang="en-US" sz="2200" b="1" dirty="0">
                <a:latin typeface="Walkman-Chanakya-901" pitchFamily="34" charset="0"/>
              </a:rPr>
              <a:t> </a:t>
            </a:r>
            <a:r>
              <a:rPr lang="en-US" sz="2200" b="1" dirty="0" err="1">
                <a:latin typeface="Walkman-Chanakya-901" pitchFamily="34" charset="0"/>
              </a:rPr>
              <a:t>foHkktu</a:t>
            </a:r>
            <a:r>
              <a:rPr lang="en-US" sz="2200" b="1" dirty="0">
                <a:latin typeface="Walkman-Chanakya-901" pitchFamily="34" charset="0"/>
              </a:rPr>
              <a:t> </a:t>
            </a:r>
            <a:r>
              <a:rPr lang="en-US" sz="2200" b="1" dirty="0" err="1">
                <a:latin typeface="Walkman-Chanakya-901" pitchFamily="34" charset="0"/>
              </a:rPr>
              <a:t>dk</a:t>
            </a:r>
            <a:r>
              <a:rPr lang="en-US" sz="2200" b="1" dirty="0">
                <a:latin typeface="Walkman-Chanakya-901" pitchFamily="34" charset="0"/>
              </a:rPr>
              <a:t> </a:t>
            </a:r>
            <a:r>
              <a:rPr lang="en-US" sz="2200" b="1" dirty="0" err="1">
                <a:latin typeface="Walkman-Chanakya-901" pitchFamily="34" charset="0"/>
              </a:rPr>
              <a:t>iwjk</a:t>
            </a:r>
            <a:r>
              <a:rPr lang="en-US" sz="2200" b="1" dirty="0">
                <a:latin typeface="Walkman-Chanakya-901" pitchFamily="34" charset="0"/>
              </a:rPr>
              <a:t> </a:t>
            </a:r>
            <a:r>
              <a:rPr lang="en-US" sz="2200" b="1" dirty="0" err="1">
                <a:latin typeface="Walkman-Chanakya-901" pitchFamily="34" charset="0"/>
              </a:rPr>
              <a:t>è;ku</a:t>
            </a:r>
            <a:r>
              <a:rPr lang="en-US" sz="2200" b="1" dirty="0">
                <a:latin typeface="Walkman-Chanakya-901" pitchFamily="34" charset="0"/>
              </a:rPr>
              <a:t> j[</a:t>
            </a:r>
            <a:r>
              <a:rPr lang="en-US" sz="2200" b="1" dirty="0" err="1">
                <a:latin typeface="Walkman-Chanakya-901" pitchFamily="34" charset="0"/>
              </a:rPr>
              <a:t>kk</a:t>
            </a:r>
            <a:r>
              <a:rPr lang="en-US" sz="2200" b="1" dirty="0">
                <a:latin typeface="Walkman-Chanakya-901" pitchFamily="34" charset="0"/>
              </a:rPr>
              <a:t> </a:t>
            </a:r>
            <a:r>
              <a:rPr lang="en-US" sz="2200" b="1" dirty="0" err="1">
                <a:latin typeface="Walkman-Chanakya-901" pitchFamily="34" charset="0"/>
              </a:rPr>
              <a:t>tkrk</a:t>
            </a:r>
            <a:r>
              <a:rPr lang="en-US" sz="2200" b="1" dirty="0">
                <a:latin typeface="Walkman-Chanakya-901" pitchFamily="34" charset="0"/>
              </a:rPr>
              <a:t> </a:t>
            </a:r>
            <a:r>
              <a:rPr lang="en-US" sz="2200" b="1" dirty="0" err="1">
                <a:latin typeface="Walkman-Chanakya-901" pitchFamily="34" charset="0"/>
              </a:rPr>
              <a:t>gSA</a:t>
            </a:r>
            <a:r>
              <a:rPr lang="en-US" sz="2200" b="1" dirty="0">
                <a:latin typeface="Walkman-Chanakya-901" pitchFamily="34" charset="0"/>
              </a:rPr>
              <a:t> </a:t>
            </a:r>
            <a:r>
              <a:rPr lang="en-US" sz="2200" b="1" dirty="0" err="1">
                <a:latin typeface="Walkman-Chanakya-901" pitchFamily="34" charset="0"/>
              </a:rPr>
              <a:t>buesa</a:t>
            </a:r>
            <a:r>
              <a:rPr lang="en-US" sz="2200" b="1" dirty="0">
                <a:latin typeface="Walkman-Chanakya-901" pitchFamily="34" charset="0"/>
              </a:rPr>
              <a:t> </a:t>
            </a:r>
            <a:r>
              <a:rPr lang="en-US" sz="2200" b="1" dirty="0" err="1">
                <a:latin typeface="Walkman-Chanakya-901" pitchFamily="34" charset="0"/>
              </a:rPr>
              <a:t>izk</a:t>
            </a:r>
            <a:r>
              <a:rPr lang="en-US" sz="2200" b="1" dirty="0">
                <a:latin typeface="Walkman-Chanakya-901" pitchFamily="34" charset="0"/>
              </a:rPr>
              <a:t>;% </a:t>
            </a:r>
            <a:r>
              <a:rPr lang="en-US" sz="2200" b="1" dirty="0" err="1">
                <a:latin typeface="Walkman-Chanakya-901" pitchFamily="34" charset="0"/>
              </a:rPr>
              <a:t>jpf;rk</a:t>
            </a:r>
            <a:r>
              <a:rPr lang="en-US" sz="2200" b="1" dirty="0">
                <a:latin typeface="Walkman-Chanakya-901" pitchFamily="34" charset="0"/>
              </a:rPr>
              <a:t> </a:t>
            </a:r>
            <a:r>
              <a:rPr lang="en-US" sz="2200" b="1" dirty="0" err="1">
                <a:latin typeface="Walkman-Chanakya-901" pitchFamily="34" charset="0"/>
              </a:rPr>
              <a:t>ds</a:t>
            </a:r>
            <a:r>
              <a:rPr lang="en-US" sz="2200" b="1" dirty="0">
                <a:latin typeface="Walkman-Chanakya-901" pitchFamily="34" charset="0"/>
              </a:rPr>
              <a:t> </a:t>
            </a:r>
            <a:r>
              <a:rPr lang="en-US" sz="2200" b="1" dirty="0" err="1">
                <a:latin typeface="Walkman-Chanakya-901" pitchFamily="34" charset="0"/>
              </a:rPr>
              <a:t>uke</a:t>
            </a:r>
            <a:r>
              <a:rPr lang="en-US" sz="2200" b="1" dirty="0">
                <a:latin typeface="Walkman-Chanakya-901" pitchFamily="34" charset="0"/>
              </a:rPr>
              <a:t> </a:t>
            </a:r>
            <a:r>
              <a:rPr lang="en-US" sz="2200" b="1" dirty="0" err="1">
                <a:latin typeface="Walkman-Chanakya-901" pitchFamily="34" charset="0"/>
              </a:rPr>
              <a:t>ds</a:t>
            </a:r>
            <a:r>
              <a:rPr lang="en-US" sz="2200" b="1" dirty="0">
                <a:latin typeface="Walkman-Chanakya-901" pitchFamily="34" charset="0"/>
              </a:rPr>
              <a:t> </a:t>
            </a:r>
            <a:r>
              <a:rPr lang="en-US" sz="2200" b="1" dirty="0" err="1">
                <a:latin typeface="Walkman-Chanakya-901" pitchFamily="34" charset="0"/>
              </a:rPr>
              <a:t>lkFk</a:t>
            </a:r>
            <a:r>
              <a:rPr lang="en-US" sz="2200" b="1" dirty="0">
                <a:latin typeface="Walkman-Chanakya-901" pitchFamily="34" charset="0"/>
              </a:rPr>
              <a:t> ^</a:t>
            </a:r>
            <a:r>
              <a:rPr lang="en-US" sz="2200" b="1" dirty="0" err="1">
                <a:latin typeface="Walkman-Chanakya-901" pitchFamily="34" charset="0"/>
              </a:rPr>
              <a:t>fi;k</a:t>
            </a:r>
            <a:r>
              <a:rPr lang="en-US" sz="2200" b="1" dirty="0">
                <a:latin typeface="Walkman-Chanakya-901" pitchFamily="34" charset="0"/>
              </a:rPr>
              <a:t>* </a:t>
            </a:r>
            <a:r>
              <a:rPr lang="en-US" sz="2200" b="1" dirty="0" err="1">
                <a:latin typeface="Walkman-Chanakya-901" pitchFamily="34" charset="0"/>
              </a:rPr>
              <a:t>yxk</a:t>
            </a:r>
            <a:r>
              <a:rPr lang="en-US" sz="2200" b="1" dirty="0">
                <a:latin typeface="Walkman-Chanakya-901" pitchFamily="34" charset="0"/>
              </a:rPr>
              <a:t> </a:t>
            </a:r>
            <a:r>
              <a:rPr lang="en-US" sz="2200" b="1" dirty="0" err="1">
                <a:latin typeface="Walkman-Chanakya-901" pitchFamily="34" charset="0"/>
              </a:rPr>
              <a:t>gksrk</a:t>
            </a:r>
            <a:r>
              <a:rPr lang="en-US" sz="2200" b="1" dirty="0">
                <a:latin typeface="Walkman-Chanakya-901" pitchFamily="34" charset="0"/>
              </a:rPr>
              <a:t> </a:t>
            </a:r>
            <a:r>
              <a:rPr lang="en-US" sz="2200" b="1" dirty="0" err="1">
                <a:latin typeface="Walkman-Chanakya-901" pitchFamily="34" charset="0"/>
              </a:rPr>
              <a:t>gS</a:t>
            </a:r>
            <a:r>
              <a:rPr lang="en-US" sz="2200" b="1" dirty="0">
                <a:latin typeface="Walkman-Chanakya-901" pitchFamily="34" charset="0"/>
              </a:rPr>
              <a:t>] </a:t>
            </a:r>
            <a:r>
              <a:rPr lang="en-US" sz="2200" b="1" dirty="0" err="1">
                <a:latin typeface="Walkman-Chanakya-901" pitchFamily="34" charset="0"/>
              </a:rPr>
              <a:t>tSls&amp;dnjfi;k</a:t>
            </a:r>
            <a:r>
              <a:rPr lang="en-US" sz="2200" b="1" dirty="0">
                <a:latin typeface="Walkman-Chanakya-901" pitchFamily="34" charset="0"/>
              </a:rPr>
              <a:t> </a:t>
            </a:r>
            <a:r>
              <a:rPr lang="en-US" sz="2200" b="1" dirty="0" err="1">
                <a:latin typeface="Walkman-Chanakya-901" pitchFamily="34" charset="0"/>
              </a:rPr>
              <a:t>rFkk</a:t>
            </a:r>
            <a:r>
              <a:rPr lang="en-US" sz="2200" b="1" dirty="0">
                <a:latin typeface="Walkman-Chanakya-901" pitchFamily="34" charset="0"/>
              </a:rPr>
              <a:t> </a:t>
            </a:r>
            <a:r>
              <a:rPr lang="en-US" sz="2200" b="1" dirty="0" err="1">
                <a:latin typeface="Walkman-Chanakya-901" pitchFamily="34" charset="0"/>
              </a:rPr>
              <a:t>lunfi;k</a:t>
            </a:r>
            <a:r>
              <a:rPr lang="en-US" sz="2200" b="1" dirty="0">
                <a:latin typeface="Walkman-Chanakya-901" pitchFamily="34" charset="0"/>
              </a:rPr>
              <a:t> </a:t>
            </a:r>
            <a:r>
              <a:rPr lang="en-US" sz="2200" b="1" dirty="0" err="1">
                <a:latin typeface="Walkman-Chanakya-901" pitchFamily="34" charset="0"/>
              </a:rPr>
              <a:t>vkfnA</a:t>
            </a:r>
            <a:r>
              <a:rPr lang="en-US" sz="2200" b="1" dirty="0">
                <a:latin typeface="Walkman-Chanakya-901" pitchFamily="34" charset="0"/>
              </a:rPr>
              <a:t> </a:t>
            </a:r>
            <a:r>
              <a:rPr lang="en-US" sz="2200" b="1" dirty="0" err="1">
                <a:latin typeface="Walkman-Chanakya-901" pitchFamily="34" charset="0"/>
              </a:rPr>
              <a:t>NksVs</a:t>
            </a:r>
            <a:r>
              <a:rPr lang="en-US" sz="2200" b="1" dirty="0">
                <a:latin typeface="Walkman-Chanakya-901" pitchFamily="34" charset="0"/>
              </a:rPr>
              <a:t> [</a:t>
            </a:r>
            <a:r>
              <a:rPr lang="en-US" sz="2200" b="1" dirty="0" err="1">
                <a:latin typeface="Walkman-Chanakya-901" pitchFamily="34" charset="0"/>
              </a:rPr>
              <a:t>k;ky</a:t>
            </a:r>
            <a:r>
              <a:rPr lang="en-US" sz="2200" b="1" dirty="0">
                <a:latin typeface="Walkman-Chanakya-901" pitchFamily="34" charset="0"/>
              </a:rPr>
              <a:t> </a:t>
            </a:r>
            <a:r>
              <a:rPr lang="en-US" sz="2200" b="1" dirty="0" err="1">
                <a:latin typeface="Walkman-Chanakya-901" pitchFamily="34" charset="0"/>
              </a:rPr>
              <a:t>vkSj</a:t>
            </a:r>
            <a:r>
              <a:rPr lang="en-US" sz="2200" b="1" dirty="0">
                <a:latin typeface="Walkman-Chanakya-901" pitchFamily="34" charset="0"/>
              </a:rPr>
              <a:t> </a:t>
            </a:r>
            <a:r>
              <a:rPr lang="en-US" sz="2200" b="1" dirty="0" err="1">
                <a:latin typeface="Walkman-Chanakya-901" pitchFamily="34" charset="0"/>
              </a:rPr>
              <a:t>blesa</a:t>
            </a:r>
            <a:r>
              <a:rPr lang="en-US" sz="2200" b="1" dirty="0">
                <a:latin typeface="Walkman-Chanakya-901" pitchFamily="34" charset="0"/>
              </a:rPr>
              <a:t> </a:t>
            </a:r>
            <a:r>
              <a:rPr lang="en-US" sz="2200" b="1" dirty="0" err="1">
                <a:latin typeface="Walkman-Chanakya-901" pitchFamily="34" charset="0"/>
              </a:rPr>
              <a:t>eq</a:t>
            </a:r>
            <a:r>
              <a:rPr lang="en-US" sz="2200" b="1" dirty="0">
                <a:latin typeface="Walkman-Chanakya-901" pitchFamily="34" charset="0"/>
              </a:rPr>
              <a:t>[; </a:t>
            </a:r>
            <a:r>
              <a:rPr lang="en-US" sz="2200" b="1" dirty="0" err="1">
                <a:latin typeface="Walkman-Chanakya-901" pitchFamily="34" charset="0"/>
              </a:rPr>
              <a:t>vUrj</a:t>
            </a:r>
            <a:r>
              <a:rPr lang="en-US" sz="2200" b="1" dirty="0">
                <a:latin typeface="Walkman-Chanakya-901" pitchFamily="34" charset="0"/>
              </a:rPr>
              <a:t> ;g </a:t>
            </a:r>
            <a:r>
              <a:rPr lang="en-US" sz="2200" b="1" dirty="0" err="1">
                <a:latin typeface="Walkman-Chanakya-901" pitchFamily="34" charset="0"/>
              </a:rPr>
              <a:t>gS</a:t>
            </a:r>
            <a:r>
              <a:rPr lang="en-US" sz="2200" b="1" dirty="0">
                <a:latin typeface="Walkman-Chanakya-901" pitchFamily="34" charset="0"/>
              </a:rPr>
              <a:t> </a:t>
            </a:r>
            <a:r>
              <a:rPr lang="en-US" sz="2200" b="1" dirty="0" err="1">
                <a:latin typeface="Walkman-Chanakya-901" pitchFamily="34" charset="0"/>
              </a:rPr>
              <a:t>fd</a:t>
            </a:r>
            <a:r>
              <a:rPr lang="en-US" sz="2200" b="1" dirty="0">
                <a:latin typeface="Walkman-Chanakya-901" pitchFamily="34" charset="0"/>
              </a:rPr>
              <a:t> </a:t>
            </a:r>
            <a:r>
              <a:rPr lang="en-US" sz="2200" b="1" dirty="0" err="1">
                <a:latin typeface="Walkman-Chanakya-901" pitchFamily="34" charset="0"/>
              </a:rPr>
              <a:t>Bqejh</a:t>
            </a:r>
            <a:r>
              <a:rPr lang="en-US" sz="2200" b="1" dirty="0">
                <a:latin typeface="Walkman-Chanakya-901" pitchFamily="34" charset="0"/>
              </a:rPr>
              <a:t> dh </a:t>
            </a:r>
            <a:r>
              <a:rPr lang="en-US" sz="2200" b="1" dirty="0" err="1">
                <a:latin typeface="Walkman-Chanakya-901" pitchFamily="34" charset="0"/>
              </a:rPr>
              <a:t>HkkfUr</a:t>
            </a:r>
            <a:r>
              <a:rPr lang="en-US" sz="2200" b="1" dirty="0">
                <a:latin typeface="Walkman-Chanakya-901" pitchFamily="34" charset="0"/>
              </a:rPr>
              <a:t> [</a:t>
            </a:r>
            <a:r>
              <a:rPr lang="en-US" sz="2200" b="1" dirty="0" err="1">
                <a:latin typeface="Walkman-Chanakya-901" pitchFamily="34" charset="0"/>
              </a:rPr>
              <a:t>k;ky</a:t>
            </a:r>
            <a:r>
              <a:rPr lang="en-US" sz="2200" b="1" dirty="0">
                <a:latin typeface="Walkman-Chanakya-901" pitchFamily="34" charset="0"/>
              </a:rPr>
              <a:t> dh </a:t>
            </a:r>
            <a:r>
              <a:rPr lang="en-US" sz="2200" b="1" dirty="0" err="1">
                <a:latin typeface="Walkman-Chanakya-901" pitchFamily="34" charset="0"/>
              </a:rPr>
              <a:t>cfUn'kksa</a:t>
            </a:r>
            <a:r>
              <a:rPr lang="en-US" sz="2200" b="1" dirty="0">
                <a:latin typeface="Walkman-Chanakya-901" pitchFamily="34" charset="0"/>
              </a:rPr>
              <a:t> </a:t>
            </a:r>
            <a:r>
              <a:rPr lang="en-US" sz="2200" b="1" dirty="0" err="1">
                <a:latin typeface="Walkman-Chanakya-901" pitchFamily="34" charset="0"/>
              </a:rPr>
              <a:t>ds</a:t>
            </a:r>
            <a:r>
              <a:rPr lang="en-US" sz="2200" b="1" dirty="0">
                <a:latin typeface="Walkman-Chanakya-901" pitchFamily="34" charset="0"/>
              </a:rPr>
              <a:t> </a:t>
            </a:r>
            <a:r>
              <a:rPr lang="en-US" sz="2200" b="1" dirty="0" err="1">
                <a:latin typeface="Walkman-Chanakya-901" pitchFamily="34" charset="0"/>
              </a:rPr>
              <a:t>uke</a:t>
            </a:r>
            <a:r>
              <a:rPr lang="en-US" sz="2200" b="1" dirty="0">
                <a:latin typeface="Walkman-Chanakya-901" pitchFamily="34" charset="0"/>
              </a:rPr>
              <a:t> </a:t>
            </a:r>
            <a:r>
              <a:rPr lang="en-US" sz="2200" b="1" dirty="0" err="1">
                <a:latin typeface="Walkman-Chanakya-901" pitchFamily="34" charset="0"/>
              </a:rPr>
              <a:t>lkFk</a:t>
            </a:r>
            <a:r>
              <a:rPr lang="en-US" sz="2200" b="1" dirty="0">
                <a:latin typeface="Walkman-Chanakya-901" pitchFamily="34" charset="0"/>
              </a:rPr>
              <a:t> ^</a:t>
            </a:r>
            <a:r>
              <a:rPr lang="en-US" sz="2200" b="1" dirty="0" err="1">
                <a:latin typeface="Walkman-Chanakya-901" pitchFamily="34" charset="0"/>
              </a:rPr>
              <a:t>fi;k</a:t>
            </a:r>
            <a:r>
              <a:rPr lang="en-US" sz="2200" b="1" dirty="0">
                <a:latin typeface="Walkman-Chanakya-901" pitchFamily="34" charset="0"/>
              </a:rPr>
              <a:t>* </a:t>
            </a:r>
            <a:r>
              <a:rPr lang="en-US" sz="2200" b="1" dirty="0" err="1">
                <a:latin typeface="Walkman-Chanakya-901" pitchFamily="34" charset="0"/>
              </a:rPr>
              <a:t>ugha</a:t>
            </a:r>
            <a:r>
              <a:rPr lang="en-US" sz="2200" b="1" dirty="0">
                <a:latin typeface="Walkman-Chanakya-901" pitchFamily="34" charset="0"/>
              </a:rPr>
              <a:t> </a:t>
            </a:r>
            <a:r>
              <a:rPr lang="en-US" sz="2200" b="1" dirty="0" err="1">
                <a:latin typeface="Walkman-Chanakya-901" pitchFamily="34" charset="0"/>
              </a:rPr>
              <a:t>yxk</a:t>
            </a:r>
            <a:r>
              <a:rPr lang="en-US" sz="2200" b="1" dirty="0">
                <a:latin typeface="Walkman-Chanakya-901" pitchFamily="34" charset="0"/>
              </a:rPr>
              <a:t> </a:t>
            </a:r>
            <a:r>
              <a:rPr lang="en-US" sz="2200" b="1" dirty="0" err="1">
                <a:latin typeface="Walkman-Chanakya-901" pitchFamily="34" charset="0"/>
              </a:rPr>
              <a:t>gksrkA</a:t>
            </a:r>
            <a:r>
              <a:rPr lang="en-US" sz="2200" b="1" dirty="0">
                <a:latin typeface="Walkman-Chanakya-901" pitchFamily="34" charset="0"/>
              </a:rPr>
              <a:t> </a:t>
            </a:r>
            <a:r>
              <a:rPr lang="en-US" sz="2200" b="1" dirty="0" err="1">
                <a:latin typeface="Walkman-Chanakya-901" pitchFamily="34" charset="0"/>
              </a:rPr>
              <a:t>bu</a:t>
            </a:r>
            <a:r>
              <a:rPr lang="en-US" sz="2200" b="1" dirty="0">
                <a:latin typeface="Walkman-Chanakya-901" pitchFamily="34" charset="0"/>
              </a:rPr>
              <a:t> </a:t>
            </a:r>
            <a:r>
              <a:rPr lang="en-US" sz="2200" b="1" dirty="0" err="1">
                <a:latin typeface="Walkman-Chanakya-901" pitchFamily="34" charset="0"/>
              </a:rPr>
              <a:t>Bqefj;ksa</a:t>
            </a:r>
            <a:r>
              <a:rPr lang="en-US" sz="2200" b="1" dirty="0">
                <a:latin typeface="Walkman-Chanakya-901" pitchFamily="34" charset="0"/>
              </a:rPr>
              <a:t> </a:t>
            </a:r>
            <a:r>
              <a:rPr lang="en-US" sz="2200" b="1" dirty="0" err="1">
                <a:latin typeface="Walkman-Chanakya-901" pitchFamily="34" charset="0"/>
              </a:rPr>
              <a:t>dk</a:t>
            </a:r>
            <a:r>
              <a:rPr lang="en-US" sz="2200" b="1" dirty="0">
                <a:latin typeface="Walkman-Chanakya-901" pitchFamily="34" charset="0"/>
              </a:rPr>
              <a:t> </a:t>
            </a:r>
            <a:r>
              <a:rPr lang="en-US" sz="2200" b="1" dirty="0" err="1">
                <a:latin typeface="Walkman-Chanakya-901" pitchFamily="34" charset="0"/>
              </a:rPr>
              <a:t>cfUn'k</a:t>
            </a:r>
            <a:r>
              <a:rPr lang="en-US" sz="2200" b="1" dirty="0">
                <a:latin typeface="Walkman-Chanakya-901" pitchFamily="34" charset="0"/>
              </a:rPr>
              <a:t> </a:t>
            </a:r>
            <a:r>
              <a:rPr lang="en-US" sz="2200" b="1" dirty="0" err="1">
                <a:latin typeface="Walkman-Chanakya-901" pitchFamily="34" charset="0"/>
              </a:rPr>
              <a:t>lquus</a:t>
            </a:r>
            <a:r>
              <a:rPr lang="en-US" sz="2200" b="1" dirty="0">
                <a:latin typeface="Walkman-Chanakya-901" pitchFamily="34" charset="0"/>
              </a:rPr>
              <a:t> </a:t>
            </a:r>
            <a:r>
              <a:rPr lang="en-US" sz="2200" b="1" dirty="0" err="1">
                <a:latin typeface="Walkman-Chanakya-901" pitchFamily="34" charset="0"/>
              </a:rPr>
              <a:t>ls</a:t>
            </a:r>
            <a:r>
              <a:rPr lang="en-US" sz="2200" b="1" dirty="0">
                <a:latin typeface="Walkman-Chanakya-901" pitchFamily="34" charset="0"/>
              </a:rPr>
              <a:t> ,</a:t>
            </a:r>
            <a:r>
              <a:rPr lang="en-US" sz="2200" b="1" dirty="0" err="1">
                <a:latin typeface="Walkman-Chanakya-901" pitchFamily="34" charset="0"/>
              </a:rPr>
              <a:t>slk</a:t>
            </a:r>
            <a:r>
              <a:rPr lang="en-US" sz="2200" b="1" dirty="0">
                <a:latin typeface="Walkman-Chanakya-901" pitchFamily="34" charset="0"/>
              </a:rPr>
              <a:t> </a:t>
            </a:r>
            <a:r>
              <a:rPr lang="en-US" sz="2200" b="1" dirty="0" err="1">
                <a:latin typeface="Walkman-Chanakya-901" pitchFamily="34" charset="0"/>
              </a:rPr>
              <a:t>yxrk</a:t>
            </a:r>
            <a:r>
              <a:rPr lang="en-US" sz="2200" b="1" dirty="0">
                <a:latin typeface="Walkman-Chanakya-901" pitchFamily="34" charset="0"/>
              </a:rPr>
              <a:t> </a:t>
            </a:r>
            <a:r>
              <a:rPr lang="en-US" sz="2200" b="1" dirty="0" err="1">
                <a:latin typeface="Walkman-Chanakya-901" pitchFamily="34" charset="0"/>
              </a:rPr>
              <a:t>gS</a:t>
            </a:r>
            <a:r>
              <a:rPr lang="en-US" sz="2200" b="1" dirty="0">
                <a:latin typeface="Walkman-Chanakya-901" pitchFamily="34" charset="0"/>
              </a:rPr>
              <a:t> </a:t>
            </a:r>
            <a:r>
              <a:rPr lang="en-US" sz="2200" b="1" dirty="0" err="1">
                <a:latin typeface="Walkman-Chanakya-901" pitchFamily="34" charset="0"/>
              </a:rPr>
              <a:t>fd</a:t>
            </a:r>
            <a:r>
              <a:rPr lang="en-US" sz="2200" b="1" dirty="0">
                <a:latin typeface="Walkman-Chanakya-901" pitchFamily="34" charset="0"/>
              </a:rPr>
              <a:t> ^</a:t>
            </a:r>
            <a:r>
              <a:rPr lang="en-US" sz="2200" b="1" dirty="0" err="1">
                <a:latin typeface="Walkman-Chanakya-901" pitchFamily="34" charset="0"/>
              </a:rPr>
              <a:t>rUr</a:t>
            </a:r>
            <a:r>
              <a:rPr lang="en-US" sz="2200" b="1" dirty="0">
                <a:latin typeface="Walkman-Chanakya-901" pitchFamily="34" charset="0"/>
              </a:rPr>
              <a:t>* ct </a:t>
            </a:r>
            <a:r>
              <a:rPr lang="en-US" sz="2200" b="1" dirty="0" err="1">
                <a:latin typeface="Walkman-Chanakya-901" pitchFamily="34" charset="0"/>
              </a:rPr>
              <a:t>jgk</a:t>
            </a:r>
            <a:r>
              <a:rPr lang="en-US" sz="2200" b="1" dirty="0">
                <a:latin typeface="Walkman-Chanakya-901" pitchFamily="34" charset="0"/>
              </a:rPr>
              <a:t> </a:t>
            </a:r>
            <a:r>
              <a:rPr lang="en-US" sz="2200" b="1" dirty="0" err="1">
                <a:latin typeface="Walkman-Chanakya-901" pitchFamily="34" charset="0"/>
              </a:rPr>
              <a:t>gSA</a:t>
            </a:r>
            <a:r>
              <a:rPr lang="en-US" sz="2200" b="1" dirty="0">
                <a:latin typeface="Walkman-Chanakya-901" pitchFamily="34" charset="0"/>
              </a:rPr>
              <a:t> ;k </a:t>
            </a:r>
            <a:r>
              <a:rPr lang="en-US" sz="2200" b="1" dirty="0" err="1">
                <a:latin typeface="Walkman-Chanakya-901" pitchFamily="34" charset="0"/>
              </a:rPr>
              <a:t>tSls</a:t>
            </a:r>
            <a:r>
              <a:rPr lang="en-US" sz="2200" b="1" dirty="0">
                <a:latin typeface="Walkman-Chanakya-901" pitchFamily="34" charset="0"/>
              </a:rPr>
              <a:t> </a:t>
            </a:r>
            <a:r>
              <a:rPr lang="en-US" sz="2200" b="1" dirty="0" err="1">
                <a:latin typeface="Walkman-Chanakya-901" pitchFamily="34" charset="0"/>
              </a:rPr>
              <a:t>fdlh</a:t>
            </a:r>
            <a:r>
              <a:rPr lang="en-US" sz="2200" b="1" dirty="0">
                <a:latin typeface="Walkman-Chanakya-901" pitchFamily="34" charset="0"/>
              </a:rPr>
              <a:t> </a:t>
            </a:r>
            <a:r>
              <a:rPr lang="en-US" sz="2200" b="1" dirty="0" err="1">
                <a:latin typeface="Walkman-Chanakya-901" pitchFamily="34" charset="0"/>
              </a:rPr>
              <a:t>rjkus</a:t>
            </a:r>
            <a:r>
              <a:rPr lang="en-US" sz="2200" b="1" dirty="0">
                <a:latin typeface="Walkman-Chanakya-901" pitchFamily="34" charset="0"/>
              </a:rPr>
              <a:t> </a:t>
            </a:r>
            <a:r>
              <a:rPr lang="en-US" sz="2200" b="1" dirty="0" err="1">
                <a:latin typeface="Walkman-Chanakya-901" pitchFamily="34" charset="0"/>
              </a:rPr>
              <a:t>ij</a:t>
            </a:r>
            <a:r>
              <a:rPr lang="en-US" sz="2200" b="1" dirty="0">
                <a:latin typeface="Walkman-Chanakya-901" pitchFamily="34" charset="0"/>
              </a:rPr>
              <a:t> ^</a:t>
            </a:r>
            <a:r>
              <a:rPr lang="en-US" sz="2200" b="1" dirty="0" err="1">
                <a:latin typeface="Walkman-Chanakya-901" pitchFamily="34" charset="0"/>
              </a:rPr>
              <a:t>cksy</a:t>
            </a:r>
            <a:r>
              <a:rPr lang="en-US" sz="2200" b="1" dirty="0">
                <a:latin typeface="Walkman-Chanakya-901" pitchFamily="34" charset="0"/>
              </a:rPr>
              <a:t>* j[k </a:t>
            </a:r>
            <a:r>
              <a:rPr lang="en-US" sz="2200" b="1" dirty="0" err="1">
                <a:latin typeface="Walkman-Chanakya-901" pitchFamily="34" charset="0"/>
              </a:rPr>
              <a:t>fn;ks</a:t>
            </a:r>
            <a:r>
              <a:rPr lang="en-US" sz="2200" b="1" dirty="0">
                <a:latin typeface="Walkman-Chanakya-901" pitchFamily="34" charset="0"/>
              </a:rPr>
              <a:t> </a:t>
            </a:r>
            <a:r>
              <a:rPr lang="en-US" sz="2200" b="1" dirty="0" err="1">
                <a:latin typeface="Walkman-Chanakya-901" pitchFamily="34" charset="0"/>
              </a:rPr>
              <a:t>gksA</a:t>
            </a:r>
            <a:r>
              <a:rPr lang="en-US" sz="2200" b="1" dirty="0">
                <a:latin typeface="Walkman-Chanakya-901" pitchFamily="34" charset="0"/>
              </a:rPr>
              <a:t> </a:t>
            </a:r>
            <a:r>
              <a:rPr lang="en-US" sz="2200" b="1" dirty="0" err="1">
                <a:latin typeface="Walkman-Chanakya-901" pitchFamily="34" charset="0"/>
              </a:rPr>
              <a:t>vkyk</a:t>
            </a:r>
            <a:r>
              <a:rPr lang="en-US" sz="2200" b="1" dirty="0">
                <a:latin typeface="Walkman-Chanakya-901" pitchFamily="34" charset="0"/>
              </a:rPr>
              <a:t> </a:t>
            </a:r>
            <a:r>
              <a:rPr lang="en-US" sz="2200" b="1" dirty="0" err="1">
                <a:latin typeface="Walkman-Chanakya-901" pitchFamily="34" charset="0"/>
              </a:rPr>
              <a:t>ntsZa</a:t>
            </a:r>
            <a:r>
              <a:rPr lang="en-US" sz="2200" b="1" dirty="0">
                <a:latin typeface="Walkman-Chanakya-901" pitchFamily="34" charset="0"/>
              </a:rPr>
              <a:t> </a:t>
            </a:r>
            <a:r>
              <a:rPr lang="en-US" sz="2200" b="1" dirty="0" err="1">
                <a:latin typeface="Walkman-Chanakya-901" pitchFamily="34" charset="0"/>
              </a:rPr>
              <a:t>dk</a:t>
            </a:r>
            <a:r>
              <a:rPr lang="en-US" sz="2200" b="1" dirty="0">
                <a:latin typeface="Walkman-Chanakya-901" pitchFamily="34" charset="0"/>
              </a:rPr>
              <a:t> </a:t>
            </a:r>
            <a:r>
              <a:rPr lang="en-US" sz="2200" b="1" dirty="0" err="1">
                <a:latin typeface="Walkman-Chanakya-901" pitchFamily="34" charset="0"/>
              </a:rPr>
              <a:t>jkx</a:t>
            </a:r>
            <a:r>
              <a:rPr lang="en-US" sz="2200" b="1" dirty="0">
                <a:latin typeface="Walkman-Chanakya-901" pitchFamily="34" charset="0"/>
              </a:rPr>
              <a:t>] </a:t>
            </a:r>
            <a:r>
              <a:rPr lang="en-US" sz="2200" b="1" dirty="0" err="1">
                <a:latin typeface="Walkman-Chanakya-901" pitchFamily="34" charset="0"/>
              </a:rPr>
              <a:t>vPNk</a:t>
            </a:r>
            <a:r>
              <a:rPr lang="en-US" sz="2200" b="1" dirty="0">
                <a:latin typeface="Walkman-Chanakya-901" pitchFamily="34" charset="0"/>
              </a:rPr>
              <a:t> </a:t>
            </a:r>
            <a:r>
              <a:rPr lang="en-US" sz="2200" b="1" dirty="0" err="1">
                <a:latin typeface="Walkman-Chanakya-901" pitchFamily="34" charset="0"/>
              </a:rPr>
              <a:t>vax</a:t>
            </a:r>
            <a:r>
              <a:rPr lang="en-US" sz="2200" b="1" dirty="0">
                <a:latin typeface="Walkman-Chanakya-901" pitchFamily="34" charset="0"/>
              </a:rPr>
              <a:t> </a:t>
            </a:r>
            <a:r>
              <a:rPr lang="en-US" sz="2200" b="1" dirty="0" err="1">
                <a:latin typeface="Walkman-Chanakya-901" pitchFamily="34" charset="0"/>
              </a:rPr>
              <a:t>vkSj</a:t>
            </a:r>
            <a:r>
              <a:rPr lang="en-US" sz="2200" b="1" dirty="0">
                <a:latin typeface="Walkman-Chanakya-901" pitchFamily="34" charset="0"/>
              </a:rPr>
              <a:t> </a:t>
            </a:r>
            <a:r>
              <a:rPr lang="en-US" sz="2200" b="1" dirty="0" err="1">
                <a:latin typeface="Walkman-Chanakya-901" pitchFamily="34" charset="0"/>
              </a:rPr>
              <a:t>vPNh</a:t>
            </a:r>
            <a:r>
              <a:rPr lang="en-US" sz="2200" b="1" dirty="0">
                <a:latin typeface="Walkman-Chanakya-901" pitchFamily="34" charset="0"/>
              </a:rPr>
              <a:t> y; </a:t>
            </a:r>
            <a:r>
              <a:rPr lang="en-US" sz="2200" b="1" dirty="0" err="1">
                <a:latin typeface="Walkman-Chanakya-901" pitchFamily="34" charset="0"/>
              </a:rPr>
              <a:t>muesa</a:t>
            </a:r>
            <a:r>
              <a:rPr lang="en-US" sz="2200" b="1" dirty="0">
                <a:latin typeface="Walkman-Chanakya-901" pitchFamily="34" charset="0"/>
              </a:rPr>
              <a:t> </a:t>
            </a:r>
            <a:r>
              <a:rPr lang="en-US" sz="2200" b="1" dirty="0" err="1">
                <a:latin typeface="Walkman-Chanakya-901" pitchFamily="34" charset="0"/>
              </a:rPr>
              <a:t>gS</a:t>
            </a:r>
            <a:r>
              <a:rPr lang="en-US" sz="2200" b="1" dirty="0">
                <a:latin typeface="Walkman-Chanakya-901" pitchFamily="34" charset="0"/>
              </a:rPr>
              <a:t> </a:t>
            </a:r>
            <a:r>
              <a:rPr lang="en-US" sz="2200" b="1" dirty="0" err="1">
                <a:latin typeface="Walkman-Chanakya-901" pitchFamily="34" charset="0"/>
              </a:rPr>
              <a:t>bUgsa</a:t>
            </a:r>
            <a:r>
              <a:rPr lang="en-US" sz="2200" b="1" dirty="0">
                <a:latin typeface="Walkman-Chanakya-901" pitchFamily="34" charset="0"/>
              </a:rPr>
              <a:t> </a:t>
            </a:r>
            <a:r>
              <a:rPr lang="en-US" sz="2200" b="1" dirty="0" err="1">
                <a:latin typeface="Walkman-Chanakya-901" pitchFamily="34" charset="0"/>
              </a:rPr>
              <a:t>ge</a:t>
            </a:r>
            <a:r>
              <a:rPr lang="en-US" sz="2200" b="1" dirty="0">
                <a:latin typeface="Walkman-Chanakya-901" pitchFamily="34" charset="0"/>
              </a:rPr>
              <a:t> </a:t>
            </a:r>
            <a:r>
              <a:rPr lang="en-US" sz="2200" b="1" dirty="0" err="1">
                <a:latin typeface="Walkman-Chanakya-901" pitchFamily="34" charset="0"/>
              </a:rPr>
              <a:t>cU</a:t>
            </a:r>
            <a:r>
              <a:rPr lang="en-US" sz="2200" b="1" dirty="0">
                <a:latin typeface="Walkman-Chanakya-901" pitchFamily="34" charset="0"/>
              </a:rPr>
              <a:t>/u ;k ^</a:t>
            </a:r>
            <a:r>
              <a:rPr lang="en-US" sz="2200" b="1" dirty="0" err="1">
                <a:latin typeface="Walkman-Chanakya-901" pitchFamily="34" charset="0"/>
              </a:rPr>
              <a:t>cfUn'k</a:t>
            </a:r>
            <a:r>
              <a:rPr lang="en-US" sz="2200" b="1" dirty="0">
                <a:latin typeface="Walkman-Chanakya-901" pitchFamily="34" charset="0"/>
              </a:rPr>
              <a:t>* dh </a:t>
            </a:r>
            <a:r>
              <a:rPr lang="en-US" sz="2200" b="1" dirty="0" err="1">
                <a:latin typeface="Walkman-Chanakya-901" pitchFamily="34" charset="0"/>
              </a:rPr>
              <a:t>Bqejh</a:t>
            </a:r>
            <a:r>
              <a:rPr lang="en-US" sz="2200" b="1" dirty="0">
                <a:latin typeface="Walkman-Chanakya-901" pitchFamily="34" charset="0"/>
              </a:rPr>
              <a:t> </a:t>
            </a:r>
            <a:r>
              <a:rPr lang="en-US" sz="2200" b="1" dirty="0" err="1">
                <a:latin typeface="Walkman-Chanakya-901" pitchFamily="34" charset="0"/>
              </a:rPr>
              <a:t>dgrs</a:t>
            </a:r>
            <a:r>
              <a:rPr lang="en-US" sz="2200" b="1" dirty="0">
                <a:latin typeface="Walkman-Chanakya-901" pitchFamily="34" charset="0"/>
              </a:rPr>
              <a:t> </a:t>
            </a:r>
            <a:r>
              <a:rPr lang="en-US" sz="2200" b="1" dirty="0" err="1">
                <a:latin typeface="Walkman-Chanakya-901" pitchFamily="34" charset="0"/>
              </a:rPr>
              <a:t>gSA</a:t>
            </a:r>
            <a:endParaRPr lang="en-US" sz="2200" b="1" dirty="0">
              <a:latin typeface="Walkman-Chanakya-901" pitchFamily="34" charset="0"/>
            </a:endParaRPr>
          </a:p>
          <a:p>
            <a:pPr algn="just">
              <a:lnSpc>
                <a:spcPct val="80000"/>
              </a:lnSpc>
              <a:spcBef>
                <a:spcPct val="50000"/>
              </a:spcBef>
              <a:defRPr/>
            </a:pPr>
            <a:r>
              <a:rPr lang="en-US" sz="2200" b="1" dirty="0" err="1">
                <a:latin typeface="Walkman-Chanakya-901" pitchFamily="34" charset="0"/>
              </a:rPr>
              <a:t>buesa</a:t>
            </a:r>
            <a:r>
              <a:rPr lang="en-US" sz="2200" b="1" dirty="0">
                <a:latin typeface="Walkman-Chanakya-901" pitchFamily="34" charset="0"/>
              </a:rPr>
              <a:t> </a:t>
            </a:r>
            <a:r>
              <a:rPr lang="en-US" sz="2200" b="1" dirty="0" err="1">
                <a:latin typeface="Walkman-Chanakya-901" pitchFamily="34" charset="0"/>
              </a:rPr>
              <a:t>cksycuko</a:t>
            </a:r>
            <a:r>
              <a:rPr lang="en-US" sz="2200" b="1" dirty="0">
                <a:latin typeface="Walkman-Chanakya-901" pitchFamily="34" charset="0"/>
              </a:rPr>
              <a:t> </a:t>
            </a:r>
            <a:r>
              <a:rPr lang="en-US" sz="2200" b="1" dirty="0" err="1">
                <a:latin typeface="Walkman-Chanakya-901" pitchFamily="34" charset="0"/>
              </a:rPr>
              <a:t>ds</a:t>
            </a:r>
            <a:r>
              <a:rPr lang="en-US" sz="2200" b="1" dirty="0">
                <a:latin typeface="Walkman-Chanakya-901" pitchFamily="34" charset="0"/>
              </a:rPr>
              <a:t> </a:t>
            </a:r>
            <a:r>
              <a:rPr lang="en-US" sz="2200" b="1" dirty="0" err="1">
                <a:latin typeface="Walkman-Chanakya-901" pitchFamily="34" charset="0"/>
              </a:rPr>
              <a:t>fy</a:t>
            </a:r>
            <a:r>
              <a:rPr lang="en-US" sz="2200" b="1" dirty="0">
                <a:latin typeface="Walkman-Chanakya-901" pitchFamily="34" charset="0"/>
              </a:rPr>
              <a:t>, </a:t>
            </a:r>
            <a:r>
              <a:rPr lang="en-US" sz="2200" b="1" dirty="0" err="1">
                <a:latin typeface="Walkman-Chanakya-901" pitchFamily="34" charset="0"/>
              </a:rPr>
              <a:t>xqatkb'k</a:t>
            </a:r>
            <a:r>
              <a:rPr lang="en-US" sz="2200" b="1" dirty="0">
                <a:latin typeface="Walkman-Chanakya-901" pitchFamily="34" charset="0"/>
              </a:rPr>
              <a:t> </a:t>
            </a:r>
            <a:r>
              <a:rPr lang="en-US" sz="2200" b="1" dirty="0" err="1">
                <a:latin typeface="Walkman-Chanakya-901" pitchFamily="34" charset="0"/>
              </a:rPr>
              <a:t>ugha</a:t>
            </a:r>
            <a:r>
              <a:rPr lang="en-US" sz="2200" b="1" dirty="0">
                <a:latin typeface="Walkman-Chanakya-901" pitchFamily="34" charset="0"/>
              </a:rPr>
              <a:t> </a:t>
            </a:r>
            <a:r>
              <a:rPr lang="en-US" sz="2200" b="1" dirty="0" err="1">
                <a:latin typeface="Walkman-Chanakya-901" pitchFamily="34" charset="0"/>
              </a:rPr>
              <a:t>gksrh</a:t>
            </a:r>
            <a:r>
              <a:rPr lang="en-US" sz="2200" b="1" dirty="0">
                <a:latin typeface="Walkman-Chanakya-901" pitchFamily="34" charset="0"/>
              </a:rPr>
              <a:t> </a:t>
            </a:r>
            <a:r>
              <a:rPr lang="en-US" sz="2200" b="1" dirty="0" err="1">
                <a:latin typeface="Walkman-Chanakya-901" pitchFamily="34" charset="0"/>
              </a:rPr>
              <a:t>vkSj</a:t>
            </a:r>
            <a:r>
              <a:rPr lang="en-US" sz="2200" b="1" dirty="0">
                <a:latin typeface="Walkman-Chanakya-901" pitchFamily="34" charset="0"/>
              </a:rPr>
              <a:t> </a:t>
            </a:r>
            <a:r>
              <a:rPr lang="en-US" sz="2200" b="1" dirty="0" err="1">
                <a:latin typeface="Walkman-Chanakya-901" pitchFamily="34" charset="0"/>
              </a:rPr>
              <a:t>izk</a:t>
            </a:r>
            <a:r>
              <a:rPr lang="en-US" sz="2200" b="1" dirty="0">
                <a:latin typeface="Walkman-Chanakya-901" pitchFamily="34" charset="0"/>
              </a:rPr>
              <a:t>;% </a:t>
            </a:r>
            <a:r>
              <a:rPr lang="en-US" sz="2200" b="1" dirty="0" err="1">
                <a:latin typeface="Walkman-Chanakya-901" pitchFamily="34" charset="0"/>
              </a:rPr>
              <a:t>cfUn'k</a:t>
            </a:r>
            <a:r>
              <a:rPr lang="en-US" sz="2200" b="1" dirty="0">
                <a:latin typeface="Walkman-Chanakya-901" pitchFamily="34" charset="0"/>
              </a:rPr>
              <a:t> </a:t>
            </a:r>
            <a:r>
              <a:rPr lang="en-US" sz="2200" b="1" dirty="0" err="1">
                <a:latin typeface="Walkman-Chanakya-901" pitchFamily="34" charset="0"/>
              </a:rPr>
              <a:t>xkdj</a:t>
            </a:r>
            <a:r>
              <a:rPr lang="en-US" sz="2200" b="1" dirty="0">
                <a:latin typeface="Walkman-Chanakya-901" pitchFamily="34" charset="0"/>
              </a:rPr>
              <a:t> </a:t>
            </a:r>
            <a:r>
              <a:rPr lang="en-US" sz="2200" b="1" dirty="0" err="1">
                <a:latin typeface="Walkman-Chanakya-901" pitchFamily="34" charset="0"/>
              </a:rPr>
              <a:t>FkksM+k</a:t>
            </a:r>
            <a:r>
              <a:rPr lang="en-US" sz="2200" b="1" dirty="0">
                <a:latin typeface="Walkman-Chanakya-901" pitchFamily="34" charset="0"/>
              </a:rPr>
              <a:t> </a:t>
            </a:r>
            <a:r>
              <a:rPr lang="en-US" sz="2200" b="1" dirty="0" err="1">
                <a:latin typeface="Walkman-Chanakya-901" pitchFamily="34" charset="0"/>
              </a:rPr>
              <a:t>cgqr</a:t>
            </a:r>
            <a:r>
              <a:rPr lang="en-US" sz="2200" b="1" dirty="0">
                <a:latin typeface="Walkman-Chanakya-901" pitchFamily="34" charset="0"/>
              </a:rPr>
              <a:t> </a:t>
            </a:r>
            <a:r>
              <a:rPr lang="en-US" sz="2200" b="1" dirty="0" err="1">
                <a:latin typeface="Walkman-Chanakya-901" pitchFamily="34" charset="0"/>
              </a:rPr>
              <a:t>vkyki</a:t>
            </a:r>
            <a:r>
              <a:rPr lang="en-US" sz="2200" b="1" dirty="0">
                <a:latin typeface="Walkman-Chanakya-901" pitchFamily="34" charset="0"/>
              </a:rPr>
              <a:t> </a:t>
            </a:r>
            <a:r>
              <a:rPr lang="en-US" sz="2200" b="1" dirty="0" err="1">
                <a:latin typeface="Walkman-Chanakya-901" pitchFamily="34" charset="0"/>
              </a:rPr>
              <a:t>rFkk</a:t>
            </a:r>
            <a:r>
              <a:rPr lang="en-US" sz="2200" b="1" dirty="0">
                <a:latin typeface="Walkman-Chanakya-901" pitchFamily="34" charset="0"/>
              </a:rPr>
              <a:t> </a:t>
            </a:r>
            <a:r>
              <a:rPr lang="en-US" sz="2200" b="1" dirty="0" err="1">
                <a:latin typeface="Walkman-Chanakya-901" pitchFamily="34" charset="0"/>
              </a:rPr>
              <a:t>rku</a:t>
            </a:r>
            <a:r>
              <a:rPr lang="en-US" sz="2200" b="1" dirty="0">
                <a:latin typeface="Walkman-Chanakya-901" pitchFamily="34" charset="0"/>
              </a:rPr>
              <a:t> </a:t>
            </a:r>
            <a:r>
              <a:rPr lang="en-US" sz="2200" b="1" dirty="0" err="1">
                <a:latin typeface="Walkman-Chanakya-901" pitchFamily="34" charset="0"/>
              </a:rPr>
              <a:t>dk</a:t>
            </a:r>
            <a:r>
              <a:rPr lang="en-US" sz="2200" b="1" dirty="0">
                <a:latin typeface="Walkman-Chanakya-901" pitchFamily="34" charset="0"/>
              </a:rPr>
              <a:t> </a:t>
            </a:r>
            <a:r>
              <a:rPr lang="en-US" sz="2200" b="1" dirty="0" err="1">
                <a:latin typeface="Walkman-Chanakya-901" pitchFamily="34" charset="0"/>
              </a:rPr>
              <a:t>dke</a:t>
            </a:r>
            <a:r>
              <a:rPr lang="en-US" sz="2200" b="1" dirty="0">
                <a:latin typeface="Walkman-Chanakya-901" pitchFamily="34" charset="0"/>
              </a:rPr>
              <a:t> [</a:t>
            </a:r>
            <a:r>
              <a:rPr lang="en-US" sz="2200" b="1" dirty="0" err="1">
                <a:latin typeface="Walkman-Chanakya-901" pitchFamily="34" charset="0"/>
              </a:rPr>
              <a:t>k;ky</a:t>
            </a:r>
            <a:r>
              <a:rPr lang="en-US" sz="2200" b="1" dirty="0">
                <a:latin typeface="Walkman-Chanakya-901" pitchFamily="34" charset="0"/>
              </a:rPr>
              <a:t> </a:t>
            </a:r>
            <a:r>
              <a:rPr lang="en-US" sz="2200" b="1" dirty="0" err="1">
                <a:latin typeface="Walkman-Chanakya-901" pitchFamily="34" charset="0"/>
              </a:rPr>
              <a:t>ds</a:t>
            </a:r>
            <a:r>
              <a:rPr lang="en-US" sz="2200" b="1" dirty="0">
                <a:latin typeface="Walkman-Chanakya-901" pitchFamily="34" charset="0"/>
              </a:rPr>
              <a:t> &lt;ax </a:t>
            </a:r>
            <a:r>
              <a:rPr lang="en-US" sz="2200" b="1" dirty="0" err="1">
                <a:latin typeface="Walkman-Chanakya-901" pitchFamily="34" charset="0"/>
              </a:rPr>
              <a:t>ls</a:t>
            </a:r>
            <a:r>
              <a:rPr lang="en-US" sz="2200" b="1" dirty="0">
                <a:latin typeface="Walkman-Chanakya-901" pitchFamily="34" charset="0"/>
              </a:rPr>
              <a:t> </a:t>
            </a:r>
            <a:r>
              <a:rPr lang="en-US" sz="2200" b="1" dirty="0" err="1">
                <a:latin typeface="Walkman-Chanakya-901" pitchFamily="34" charset="0"/>
              </a:rPr>
              <a:t>fd;k</a:t>
            </a:r>
            <a:r>
              <a:rPr lang="en-US" sz="2200" b="1" dirty="0">
                <a:latin typeface="Walkman-Chanakya-901" pitchFamily="34" charset="0"/>
              </a:rPr>
              <a:t> </a:t>
            </a:r>
            <a:r>
              <a:rPr lang="en-US" sz="2200" b="1" dirty="0" err="1">
                <a:latin typeface="Walkman-Chanakya-901" pitchFamily="34" charset="0"/>
              </a:rPr>
              <a:t>tkrk</a:t>
            </a:r>
            <a:r>
              <a:rPr lang="en-US" sz="2200" b="1" dirty="0">
                <a:latin typeface="Walkman-Chanakya-901" pitchFamily="34" charset="0"/>
              </a:rPr>
              <a:t> </a:t>
            </a:r>
            <a:r>
              <a:rPr lang="en-US" sz="2200" b="1" dirty="0" err="1">
                <a:latin typeface="Walkman-Chanakya-901" pitchFamily="34" charset="0"/>
              </a:rPr>
              <a:t>gSA</a:t>
            </a:r>
            <a:r>
              <a:rPr lang="en-US" sz="2200" b="1" dirty="0">
                <a:latin typeface="Walkman-Chanakya-901" pitchFamily="34" charset="0"/>
              </a:rPr>
              <a:t> </a:t>
            </a:r>
            <a:r>
              <a:rPr lang="en-US" sz="2200" b="1" dirty="0" err="1">
                <a:latin typeface="Walkman-Chanakya-901" pitchFamily="34" charset="0"/>
              </a:rPr>
              <a:t>buesa</a:t>
            </a:r>
            <a:r>
              <a:rPr lang="en-US" sz="2200" b="1" dirty="0">
                <a:latin typeface="Walkman-Chanakya-901" pitchFamily="34" charset="0"/>
              </a:rPr>
              <a:t> f=</a:t>
            </a:r>
            <a:r>
              <a:rPr lang="en-US" sz="2200" b="1" dirty="0" err="1">
                <a:latin typeface="Walkman-Chanakya-901" pitchFamily="34" charset="0"/>
              </a:rPr>
              <a:t>krky</a:t>
            </a:r>
            <a:r>
              <a:rPr lang="en-US" sz="2200" b="1" dirty="0">
                <a:latin typeface="Walkman-Chanakya-901" pitchFamily="34" charset="0"/>
              </a:rPr>
              <a:t>] &gt;</a:t>
            </a:r>
            <a:r>
              <a:rPr lang="en-US" sz="2200" b="1" dirty="0" err="1">
                <a:latin typeface="Walkman-Chanakya-901" pitchFamily="34" charset="0"/>
              </a:rPr>
              <a:t>irky</a:t>
            </a:r>
            <a:r>
              <a:rPr lang="en-US" sz="2200" b="1" dirty="0">
                <a:latin typeface="Walkman-Chanakya-901" pitchFamily="34" charset="0"/>
              </a:rPr>
              <a:t> </a:t>
            </a:r>
            <a:r>
              <a:rPr lang="en-US" sz="2200" b="1" dirty="0" err="1">
                <a:latin typeface="Walkman-Chanakya-901" pitchFamily="34" charset="0"/>
              </a:rPr>
              <a:t>tSls</a:t>
            </a:r>
            <a:r>
              <a:rPr lang="en-US" sz="2200" b="1" dirty="0">
                <a:latin typeface="Walkman-Chanakya-901" pitchFamily="34" charset="0"/>
              </a:rPr>
              <a:t> </a:t>
            </a:r>
            <a:r>
              <a:rPr lang="en-US" sz="2200" b="1" dirty="0" err="1">
                <a:latin typeface="Walkman-Chanakya-901" pitchFamily="34" charset="0"/>
              </a:rPr>
              <a:t>rkyksa</a:t>
            </a:r>
            <a:r>
              <a:rPr lang="en-US" sz="2200" b="1" dirty="0">
                <a:latin typeface="Walkman-Chanakya-901" pitchFamily="34" charset="0"/>
              </a:rPr>
              <a:t> </a:t>
            </a:r>
            <a:r>
              <a:rPr lang="en-US" sz="2200" b="1" dirty="0" err="1">
                <a:latin typeface="Walkman-Chanakya-901" pitchFamily="34" charset="0"/>
              </a:rPr>
              <a:t>dk</a:t>
            </a:r>
            <a:r>
              <a:rPr lang="en-US" sz="2200" b="1" dirty="0">
                <a:latin typeface="Walkman-Chanakya-901" pitchFamily="34" charset="0"/>
              </a:rPr>
              <a:t> </a:t>
            </a:r>
            <a:r>
              <a:rPr lang="en-US" sz="2200" b="1" dirty="0" err="1">
                <a:latin typeface="Walkman-Chanakya-901" pitchFamily="34" charset="0"/>
              </a:rPr>
              <a:t>iz;ksx</a:t>
            </a:r>
            <a:r>
              <a:rPr lang="en-US" sz="2200" b="1" dirty="0">
                <a:latin typeface="Walkman-Chanakya-901" pitchFamily="34" charset="0"/>
              </a:rPr>
              <a:t> </a:t>
            </a:r>
            <a:r>
              <a:rPr lang="en-US" sz="2200" b="1" dirty="0" err="1">
                <a:latin typeface="Walkman-Chanakya-901" pitchFamily="34" charset="0"/>
              </a:rPr>
              <a:t>gksrk</a:t>
            </a:r>
            <a:r>
              <a:rPr lang="en-US" sz="2200" b="1" dirty="0">
                <a:latin typeface="Walkman-Chanakya-901" pitchFamily="34" charset="0"/>
              </a:rPr>
              <a:t> </a:t>
            </a:r>
            <a:r>
              <a:rPr lang="en-US" sz="2200" b="1" dirty="0" err="1">
                <a:latin typeface="Walkman-Chanakya-901" pitchFamily="34" charset="0"/>
              </a:rPr>
              <a:t>gS</a:t>
            </a:r>
            <a:r>
              <a:rPr lang="en-US" sz="2200" b="1" dirty="0">
                <a:latin typeface="Walkman-Chanakya-901" pitchFamily="34" charset="0"/>
              </a:rPr>
              <a:t> A </a:t>
            </a:r>
            <a:r>
              <a:rPr lang="en-US" sz="2200" b="1" dirty="0" err="1">
                <a:latin typeface="Walkman-Chanakya-901" pitchFamily="34" charset="0"/>
              </a:rPr>
              <a:t>cksycuko</a:t>
            </a:r>
            <a:r>
              <a:rPr lang="en-US" sz="2200" b="1" dirty="0">
                <a:latin typeface="Walkman-Chanakya-901" pitchFamily="34" charset="0"/>
              </a:rPr>
              <a:t> dh </a:t>
            </a:r>
            <a:r>
              <a:rPr lang="en-US" sz="2200" b="1" dirty="0" err="1">
                <a:latin typeface="Walkman-Chanakya-901" pitchFamily="34" charset="0"/>
              </a:rPr>
              <a:t>Bqefj;ksa</a:t>
            </a:r>
            <a:r>
              <a:rPr lang="en-US" sz="2200" b="1" dirty="0">
                <a:latin typeface="Walkman-Chanakya-901" pitchFamily="34" charset="0"/>
              </a:rPr>
              <a:t> </a:t>
            </a:r>
            <a:r>
              <a:rPr lang="en-US" sz="2200" b="1" dirty="0" err="1">
                <a:latin typeface="Walkman-Chanakya-901" pitchFamily="34" charset="0"/>
              </a:rPr>
              <a:t>esa</a:t>
            </a:r>
            <a:r>
              <a:rPr lang="en-US" sz="2200" b="1" dirty="0">
                <a:latin typeface="Walkman-Chanakya-901" pitchFamily="34" charset="0"/>
              </a:rPr>
              <a:t> '</a:t>
            </a:r>
            <a:r>
              <a:rPr lang="en-US" sz="2200" b="1" dirty="0" err="1">
                <a:latin typeface="Walkman-Chanakya-901" pitchFamily="34" charset="0"/>
              </a:rPr>
              <a:t>kCn</a:t>
            </a:r>
            <a:r>
              <a:rPr lang="en-US" sz="2200" b="1" dirty="0">
                <a:latin typeface="Walkman-Chanakya-901" pitchFamily="34" charset="0"/>
              </a:rPr>
              <a:t> </a:t>
            </a:r>
            <a:r>
              <a:rPr lang="en-US" sz="2200" b="1" dirty="0" err="1">
                <a:latin typeface="Walkman-Chanakya-901" pitchFamily="34" charset="0"/>
              </a:rPr>
              <a:t>cgqr</a:t>
            </a:r>
            <a:r>
              <a:rPr lang="en-US" sz="2200" b="1" dirty="0">
                <a:latin typeface="Walkman-Chanakya-901" pitchFamily="34" charset="0"/>
              </a:rPr>
              <a:t> de] </a:t>
            </a:r>
            <a:r>
              <a:rPr lang="en-US" sz="2200" b="1" dirty="0" err="1">
                <a:latin typeface="Walkman-Chanakya-901" pitchFamily="34" charset="0"/>
              </a:rPr>
              <a:t>Lojksa</a:t>
            </a:r>
            <a:r>
              <a:rPr lang="en-US" sz="2200" b="1" dirty="0">
                <a:latin typeface="Walkman-Chanakya-901" pitchFamily="34" charset="0"/>
              </a:rPr>
              <a:t> </a:t>
            </a:r>
            <a:r>
              <a:rPr lang="en-US" sz="2200" b="1" dirty="0" err="1">
                <a:latin typeface="Walkman-Chanakya-901" pitchFamily="34" charset="0"/>
              </a:rPr>
              <a:t>dk</a:t>
            </a:r>
            <a:r>
              <a:rPr lang="en-US" sz="2200" b="1" dirty="0">
                <a:latin typeface="Walkman-Chanakya-901" pitchFamily="34" charset="0"/>
              </a:rPr>
              <a:t> </a:t>
            </a:r>
            <a:r>
              <a:rPr lang="en-US" sz="2200" b="1" dirty="0" err="1">
                <a:latin typeface="Walkman-Chanakya-901" pitchFamily="34" charset="0"/>
              </a:rPr>
              <a:t>iQSyko</a:t>
            </a:r>
            <a:r>
              <a:rPr lang="en-US" sz="2200" b="1" dirty="0">
                <a:latin typeface="Walkman-Chanakya-901" pitchFamily="34" charset="0"/>
              </a:rPr>
              <a:t> </a:t>
            </a:r>
            <a:r>
              <a:rPr lang="en-US" sz="2200" b="1" dirty="0" err="1">
                <a:latin typeface="Walkman-Chanakya-901" pitchFamily="34" charset="0"/>
              </a:rPr>
              <a:t>vf</a:t>
            </a:r>
            <a:r>
              <a:rPr lang="en-US" sz="2200" b="1" dirty="0">
                <a:latin typeface="Walkman-Chanakya-901" pitchFamily="34" charset="0"/>
              </a:rPr>
              <a:t>/d </a:t>
            </a:r>
            <a:r>
              <a:rPr lang="en-US" sz="2200" b="1" dirty="0" err="1">
                <a:latin typeface="Walkman-Chanakya-901" pitchFamily="34" charset="0"/>
              </a:rPr>
              <a:t>vkSj</a:t>
            </a:r>
            <a:r>
              <a:rPr lang="en-US" sz="2200" b="1" dirty="0">
                <a:latin typeface="Walkman-Chanakya-901" pitchFamily="34" charset="0"/>
              </a:rPr>
              <a:t> </a:t>
            </a:r>
            <a:r>
              <a:rPr lang="en-US" sz="2200" b="1" dirty="0" err="1">
                <a:latin typeface="Walkman-Chanakya-901" pitchFamily="34" charset="0"/>
              </a:rPr>
              <a:t>NksVh</a:t>
            </a:r>
            <a:r>
              <a:rPr lang="en-US" sz="2200" b="1" dirty="0">
                <a:latin typeface="Walkman-Chanakya-901" pitchFamily="34" charset="0"/>
              </a:rPr>
              <a:t> </a:t>
            </a:r>
            <a:r>
              <a:rPr lang="en-US" sz="2200" b="1" dirty="0" err="1">
                <a:latin typeface="Walkman-Chanakya-901" pitchFamily="34" charset="0"/>
              </a:rPr>
              <a:t>eqfdZ;ksa</a:t>
            </a:r>
            <a:r>
              <a:rPr lang="en-US" sz="2200" b="1" dirty="0">
                <a:latin typeface="Walkman-Chanakya-901" pitchFamily="34" charset="0"/>
              </a:rPr>
              <a:t> </a:t>
            </a:r>
            <a:r>
              <a:rPr lang="en-US" sz="2200" b="1" dirty="0" err="1">
                <a:latin typeface="Walkman-Chanakya-901" pitchFamily="34" charset="0"/>
              </a:rPr>
              <a:t>dk</a:t>
            </a:r>
            <a:r>
              <a:rPr lang="en-US" sz="2200" b="1" dirty="0">
                <a:latin typeface="Walkman-Chanakya-901" pitchFamily="34" charset="0"/>
              </a:rPr>
              <a:t> </a:t>
            </a:r>
            <a:r>
              <a:rPr lang="en-US" sz="2200" b="1" dirty="0" err="1">
                <a:latin typeface="Walkman-Chanakya-901" pitchFamily="34" charset="0"/>
              </a:rPr>
              <a:t>iz;ksx</a:t>
            </a:r>
            <a:r>
              <a:rPr lang="en-US" sz="2200" b="1" dirty="0">
                <a:latin typeface="Walkman-Chanakya-901" pitchFamily="34" charset="0"/>
              </a:rPr>
              <a:t> </a:t>
            </a:r>
            <a:r>
              <a:rPr lang="en-US" sz="2200" b="1" dirty="0" err="1">
                <a:latin typeface="Walkman-Chanakya-901" pitchFamily="34" charset="0"/>
              </a:rPr>
              <a:t>jgrk</a:t>
            </a:r>
            <a:r>
              <a:rPr lang="en-US" sz="2200" b="1" dirty="0">
                <a:latin typeface="Walkman-Chanakya-901" pitchFamily="34" charset="0"/>
              </a:rPr>
              <a:t> </a:t>
            </a:r>
            <a:r>
              <a:rPr lang="en-US" sz="2200" b="1" dirty="0" err="1">
                <a:latin typeface="Walkman-Chanakya-901" pitchFamily="34" charset="0"/>
              </a:rPr>
              <a:t>gS</a:t>
            </a:r>
            <a:r>
              <a:rPr lang="en-US" sz="2200" b="1" dirty="0">
                <a:latin typeface="Walkman-Chanakya-901" pitchFamily="34" charset="0"/>
              </a:rPr>
              <a:t>] </a:t>
            </a:r>
            <a:r>
              <a:rPr lang="en-US" sz="2200" b="1" dirty="0" err="1">
                <a:latin typeface="Walkman-Chanakya-901" pitchFamily="34" charset="0"/>
              </a:rPr>
              <a:t>ftlds</a:t>
            </a:r>
            <a:r>
              <a:rPr lang="en-US" sz="2200" b="1" dirty="0">
                <a:latin typeface="Walkman-Chanakya-901" pitchFamily="34" charset="0"/>
              </a:rPr>
              <a:t> </a:t>
            </a:r>
            <a:r>
              <a:rPr lang="en-US" sz="2200" b="1" dirty="0" err="1">
                <a:latin typeface="Walkman-Chanakya-901" pitchFamily="34" charset="0"/>
              </a:rPr>
              <a:t>dkj.k</a:t>
            </a:r>
            <a:r>
              <a:rPr lang="en-US" sz="2200" b="1" dirty="0">
                <a:latin typeface="Walkman-Chanakya-901" pitchFamily="34" charset="0"/>
              </a:rPr>
              <a:t> </a:t>
            </a:r>
            <a:r>
              <a:rPr lang="en-US" sz="2200" b="1" dirty="0" err="1">
                <a:latin typeface="Walkman-Chanakya-901" pitchFamily="34" charset="0"/>
              </a:rPr>
              <a:t>cksy&amp;cuko</a:t>
            </a:r>
            <a:r>
              <a:rPr lang="en-US" sz="2200" b="1" dirty="0">
                <a:latin typeface="Walkman-Chanakya-901" pitchFamily="34" charset="0"/>
              </a:rPr>
              <a:t> </a:t>
            </a:r>
            <a:r>
              <a:rPr lang="en-US" sz="2200" b="1" dirty="0" err="1">
                <a:latin typeface="Walkman-Chanakya-901" pitchFamily="34" charset="0"/>
              </a:rPr>
              <a:t>ds</a:t>
            </a:r>
            <a:r>
              <a:rPr lang="en-US" sz="2200" b="1" dirty="0">
                <a:latin typeface="Walkman-Chanakya-901" pitchFamily="34" charset="0"/>
              </a:rPr>
              <a:t> </a:t>
            </a:r>
            <a:r>
              <a:rPr lang="en-US" sz="2200" b="1" dirty="0" err="1">
                <a:latin typeface="Walkman-Chanakya-901" pitchFamily="34" charset="0"/>
              </a:rPr>
              <a:t>fy</a:t>
            </a:r>
            <a:r>
              <a:rPr lang="en-US" sz="2200" b="1" dirty="0">
                <a:latin typeface="Walkman-Chanakya-901" pitchFamily="34" charset="0"/>
              </a:rPr>
              <a:t>, </a:t>
            </a:r>
            <a:r>
              <a:rPr lang="en-US" sz="2200" b="1" dirty="0" err="1">
                <a:latin typeface="Walkman-Chanakya-901" pitchFamily="34" charset="0"/>
              </a:rPr>
              <a:t>cgqr</a:t>
            </a:r>
            <a:r>
              <a:rPr lang="en-US" sz="2200" b="1" dirty="0">
                <a:latin typeface="Walkman-Chanakya-901" pitchFamily="34" charset="0"/>
              </a:rPr>
              <a:t> </a:t>
            </a:r>
            <a:r>
              <a:rPr lang="en-US" sz="2200" b="1" dirty="0" err="1">
                <a:latin typeface="Walkman-Chanakya-901" pitchFamily="34" charset="0"/>
              </a:rPr>
              <a:t>xqatkb'k</a:t>
            </a:r>
            <a:r>
              <a:rPr lang="en-US" sz="2200" b="1" dirty="0">
                <a:latin typeface="Walkman-Chanakya-901" pitchFamily="34" charset="0"/>
              </a:rPr>
              <a:t> </a:t>
            </a:r>
            <a:r>
              <a:rPr lang="en-US" sz="2200" b="1" dirty="0" err="1">
                <a:latin typeface="Walkman-Chanakya-901" pitchFamily="34" charset="0"/>
              </a:rPr>
              <a:t>gks</a:t>
            </a:r>
            <a:r>
              <a:rPr lang="en-US" sz="2200" b="1" dirty="0">
                <a:latin typeface="Walkman-Chanakya-901" pitchFamily="34" charset="0"/>
              </a:rPr>
              <a:t> </a:t>
            </a:r>
            <a:r>
              <a:rPr lang="en-US" sz="2200" b="1" dirty="0" err="1">
                <a:latin typeface="Walkman-Chanakya-901" pitchFamily="34" charset="0"/>
              </a:rPr>
              <a:t>tkrh</a:t>
            </a:r>
            <a:r>
              <a:rPr lang="en-US" sz="2200" b="1" dirty="0">
                <a:latin typeface="Walkman-Chanakya-901" pitchFamily="34" charset="0"/>
              </a:rPr>
              <a:t> </a:t>
            </a:r>
            <a:r>
              <a:rPr lang="en-US" sz="2200" b="1" dirty="0" err="1">
                <a:latin typeface="Walkman-Chanakya-901" pitchFamily="34" charset="0"/>
              </a:rPr>
              <a:t>gSA</a:t>
            </a:r>
            <a:r>
              <a:rPr lang="en-US" sz="2200" b="1" dirty="0">
                <a:latin typeface="Walkman-Chanakya-901" pitchFamily="34" charset="0"/>
              </a:rPr>
              <a:t> ;s </a:t>
            </a:r>
            <a:r>
              <a:rPr lang="en-US" sz="2200" b="1" dirty="0" err="1">
                <a:latin typeface="Walkman-Chanakya-901" pitchFamily="34" charset="0"/>
              </a:rPr>
              <a:t>izk</a:t>
            </a:r>
            <a:r>
              <a:rPr lang="en-US" sz="2200" b="1" dirty="0">
                <a:latin typeface="Walkman-Chanakya-901" pitchFamily="34" charset="0"/>
              </a:rPr>
              <a:t>;% &lt;</a:t>
            </a:r>
            <a:r>
              <a:rPr lang="en-US" sz="2200" b="1" dirty="0" err="1">
                <a:latin typeface="Walkman-Chanakya-901" pitchFamily="34" charset="0"/>
              </a:rPr>
              <a:t>hyh</a:t>
            </a:r>
            <a:r>
              <a:rPr lang="en-US" sz="2200" b="1" dirty="0">
                <a:latin typeface="Walkman-Chanakya-901" pitchFamily="34" charset="0"/>
              </a:rPr>
              <a:t> </a:t>
            </a:r>
            <a:r>
              <a:rPr lang="en-US" sz="2200" b="1" dirty="0" err="1">
                <a:latin typeface="Walkman-Chanakya-901" pitchFamily="34" charset="0"/>
              </a:rPr>
              <a:t>vkSj</a:t>
            </a:r>
            <a:r>
              <a:rPr lang="en-US" sz="2200" b="1" dirty="0">
                <a:latin typeface="Walkman-Chanakya-901" pitchFamily="34" charset="0"/>
              </a:rPr>
              <a:t> </a:t>
            </a:r>
            <a:r>
              <a:rPr lang="en-US" sz="2200" b="1" dirty="0" err="1">
                <a:latin typeface="Walkman-Chanakya-901" pitchFamily="34" charset="0"/>
              </a:rPr>
              <a:t>yphyh</a:t>
            </a:r>
            <a:r>
              <a:rPr lang="en-US" sz="2200" b="1" dirty="0">
                <a:latin typeface="Walkman-Chanakya-901" pitchFamily="34" charset="0"/>
              </a:rPr>
              <a:t> </a:t>
            </a:r>
            <a:r>
              <a:rPr lang="en-US" sz="2200" b="1" dirty="0" err="1">
                <a:latin typeface="Walkman-Chanakya-901" pitchFamily="34" charset="0"/>
              </a:rPr>
              <a:t>gksrh</a:t>
            </a:r>
            <a:r>
              <a:rPr lang="en-US" sz="2200" b="1" dirty="0">
                <a:latin typeface="Walkman-Chanakya-901" pitchFamily="34" charset="0"/>
              </a:rPr>
              <a:t> </a:t>
            </a:r>
            <a:r>
              <a:rPr lang="en-US" sz="2200" b="1" dirty="0" err="1">
                <a:latin typeface="Walkman-Chanakya-901" pitchFamily="34" charset="0"/>
              </a:rPr>
              <a:t>gSaA</a:t>
            </a:r>
            <a:r>
              <a:rPr lang="en-US" sz="2200" b="1" dirty="0">
                <a:latin typeface="Walkman-Chanakya-901" pitchFamily="34" charset="0"/>
              </a:rPr>
              <a:t> </a:t>
            </a:r>
            <a:r>
              <a:rPr lang="en-US" sz="2200" b="1" dirty="0" err="1">
                <a:latin typeface="Walkman-Chanakya-901" pitchFamily="34" charset="0"/>
              </a:rPr>
              <a:t>budks</a:t>
            </a:r>
            <a:r>
              <a:rPr lang="en-US" sz="2200" b="1" dirty="0">
                <a:latin typeface="Walkman-Chanakya-901" pitchFamily="34" charset="0"/>
              </a:rPr>
              <a:t> </a:t>
            </a:r>
            <a:r>
              <a:rPr lang="en-US" sz="2200" b="1" dirty="0" err="1">
                <a:latin typeface="Walkman-Chanakya-901" pitchFamily="34" charset="0"/>
              </a:rPr>
              <a:t>xkus</a:t>
            </a:r>
            <a:r>
              <a:rPr lang="en-US" sz="2200" b="1" dirty="0">
                <a:latin typeface="Walkman-Chanakya-901" pitchFamily="34" charset="0"/>
              </a:rPr>
              <a:t> </a:t>
            </a:r>
            <a:r>
              <a:rPr lang="en-US" sz="2200" b="1" dirty="0" err="1">
                <a:latin typeface="Walkman-Chanakya-901" pitchFamily="34" charset="0"/>
              </a:rPr>
              <a:t>ds</a:t>
            </a:r>
            <a:r>
              <a:rPr lang="en-US" sz="2200" b="1" dirty="0">
                <a:latin typeface="Walkman-Chanakya-901" pitchFamily="34" charset="0"/>
              </a:rPr>
              <a:t> </a:t>
            </a:r>
            <a:r>
              <a:rPr lang="en-US" sz="2200" b="1" dirty="0" err="1">
                <a:latin typeface="Walkman-Chanakya-901" pitchFamily="34" charset="0"/>
              </a:rPr>
              <a:t>fy</a:t>
            </a:r>
            <a:r>
              <a:rPr lang="en-US" sz="2200" b="1" dirty="0">
                <a:latin typeface="Walkman-Chanakya-901" pitchFamily="34" charset="0"/>
              </a:rPr>
              <a:t>, </a:t>
            </a:r>
            <a:r>
              <a:rPr lang="en-US" sz="2200" b="1" dirty="0" err="1">
                <a:latin typeface="Walkman-Chanakya-901" pitchFamily="34" charset="0"/>
              </a:rPr>
              <a:t>fo'ks"k</a:t>
            </a:r>
            <a:r>
              <a:rPr lang="en-US" sz="2200" b="1" dirty="0">
                <a:latin typeface="Walkman-Chanakya-901" pitchFamily="34" charset="0"/>
              </a:rPr>
              <a:t> </a:t>
            </a:r>
            <a:r>
              <a:rPr lang="en-US" sz="2200" b="1" dirty="0" err="1">
                <a:latin typeface="Walkman-Chanakya-901" pitchFamily="34" charset="0"/>
              </a:rPr>
              <a:t>xq.k</a:t>
            </a:r>
            <a:r>
              <a:rPr lang="en-US" sz="2200" b="1" dirty="0">
                <a:latin typeface="Walkman-Chanakya-901" pitchFamily="34" charset="0"/>
              </a:rPr>
              <a:t>/</a:t>
            </a:r>
            <a:r>
              <a:rPr lang="en-US" sz="2200" b="1" dirty="0" err="1">
                <a:latin typeface="Walkman-Chanakya-901" pitchFamily="34" charset="0"/>
              </a:rPr>
              <a:t>eZ;qDr</a:t>
            </a:r>
            <a:r>
              <a:rPr lang="en-US" sz="2200" b="1" dirty="0">
                <a:latin typeface="Walkman-Chanakya-901" pitchFamily="34" charset="0"/>
              </a:rPr>
              <a:t> </a:t>
            </a:r>
            <a:r>
              <a:rPr lang="en-US" sz="2200" b="1" dirty="0" err="1">
                <a:latin typeface="Walkman-Chanakya-901" pitchFamily="34" charset="0"/>
              </a:rPr>
              <a:t>d.B</a:t>
            </a:r>
            <a:r>
              <a:rPr lang="en-US" sz="2200" b="1" dirty="0">
                <a:latin typeface="Walkman-Chanakya-901" pitchFamily="34" charset="0"/>
              </a:rPr>
              <a:t> </a:t>
            </a:r>
            <a:r>
              <a:rPr lang="en-US" sz="2200" b="1" dirty="0" err="1">
                <a:latin typeface="Walkman-Chanakya-901" pitchFamily="34" charset="0"/>
              </a:rPr>
              <a:t>gksuk</a:t>
            </a:r>
            <a:r>
              <a:rPr lang="en-US" sz="2200" b="1" dirty="0">
                <a:latin typeface="Walkman-Chanakya-901" pitchFamily="34" charset="0"/>
              </a:rPr>
              <a:t> t:jh </a:t>
            </a:r>
            <a:r>
              <a:rPr lang="en-US" sz="2200" b="1" dirty="0" err="1">
                <a:latin typeface="Walkman-Chanakya-901" pitchFamily="34" charset="0"/>
              </a:rPr>
              <a:t>gS</a:t>
            </a:r>
            <a:r>
              <a:rPr lang="en-US" sz="2200" b="1" dirty="0">
                <a:latin typeface="Walkman-Chanakya-901" pitchFamily="34" charset="0"/>
              </a:rPr>
              <a:t>] </a:t>
            </a:r>
            <a:r>
              <a:rPr lang="en-US" sz="2200" b="1" dirty="0" err="1">
                <a:latin typeface="Walkman-Chanakya-901" pitchFamily="34" charset="0"/>
              </a:rPr>
              <a:t>ftlls</a:t>
            </a:r>
            <a:r>
              <a:rPr lang="en-US" sz="2200" b="1" dirty="0">
                <a:latin typeface="Walkman-Chanakya-901" pitchFamily="34" charset="0"/>
              </a:rPr>
              <a:t> </a:t>
            </a:r>
            <a:r>
              <a:rPr lang="en-US" sz="2200" b="1" dirty="0" err="1">
                <a:latin typeface="Walkman-Chanakya-901" pitchFamily="34" charset="0"/>
              </a:rPr>
              <a:t>NksVh&amp;NksVh</a:t>
            </a:r>
            <a:r>
              <a:rPr lang="en-US" sz="2200" b="1" dirty="0">
                <a:latin typeface="Walkman-Chanakya-901" pitchFamily="34" charset="0"/>
              </a:rPr>
              <a:t> </a:t>
            </a:r>
            <a:r>
              <a:rPr lang="en-US" sz="2200" b="1" dirty="0" err="1">
                <a:latin typeface="Walkman-Chanakya-901" pitchFamily="34" charset="0"/>
              </a:rPr>
              <a:t>eqfdZ;ka</a:t>
            </a:r>
            <a:r>
              <a:rPr lang="en-US" sz="2200" b="1" dirty="0">
                <a:latin typeface="Walkman-Chanakya-901" pitchFamily="34" charset="0"/>
              </a:rPr>
              <a:t>] [</a:t>
            </a:r>
            <a:r>
              <a:rPr lang="en-US" sz="2200" b="1" dirty="0" err="1">
                <a:latin typeface="Walkman-Chanakya-901" pitchFamily="34" charset="0"/>
              </a:rPr>
              <a:t>kVds</a:t>
            </a:r>
            <a:r>
              <a:rPr lang="en-US" sz="2200" b="1" dirty="0">
                <a:latin typeface="Walkman-Chanakya-901" pitchFamily="34" charset="0"/>
              </a:rPr>
              <a:t> </a:t>
            </a:r>
            <a:r>
              <a:rPr lang="en-US" sz="2200" b="1" dirty="0" err="1">
                <a:latin typeface="Walkman-Chanakya-901" pitchFamily="34" charset="0"/>
              </a:rPr>
              <a:t>rFkk</a:t>
            </a:r>
            <a:r>
              <a:rPr lang="en-US" sz="2200" b="1" dirty="0">
                <a:latin typeface="Walkman-Chanakya-901" pitchFamily="34" charset="0"/>
              </a:rPr>
              <a:t> </a:t>
            </a:r>
            <a:r>
              <a:rPr lang="en-US" sz="2200" b="1" dirty="0" err="1">
                <a:latin typeface="Walkman-Chanakya-901" pitchFamily="34" charset="0"/>
              </a:rPr>
              <a:t>ehaM</a:t>
            </a:r>
            <a:r>
              <a:rPr lang="en-US" sz="2200" b="1" dirty="0">
                <a:latin typeface="Walkman-Chanakya-901" pitchFamily="34" charset="0"/>
              </a:rPr>
              <a:t> </a:t>
            </a:r>
            <a:r>
              <a:rPr lang="en-US" sz="2200" b="1" dirty="0" err="1">
                <a:latin typeface="Walkman-Chanakya-901" pitchFamily="34" charset="0"/>
              </a:rPr>
              <a:t>ljyrk</a:t>
            </a:r>
            <a:r>
              <a:rPr lang="en-US" sz="2200" b="1" dirty="0">
                <a:latin typeface="Walkman-Chanakya-901" pitchFamily="34" charset="0"/>
              </a:rPr>
              <a:t> </a:t>
            </a:r>
            <a:r>
              <a:rPr lang="en-US" sz="2200" b="1" dirty="0" err="1">
                <a:latin typeface="Walkman-Chanakya-901" pitchFamily="34" charset="0"/>
              </a:rPr>
              <a:t>ls</a:t>
            </a:r>
            <a:r>
              <a:rPr lang="en-US" sz="2200" b="1" dirty="0">
                <a:latin typeface="Walkman-Chanakya-901" pitchFamily="34" charset="0"/>
              </a:rPr>
              <a:t> </a:t>
            </a:r>
            <a:r>
              <a:rPr lang="en-US" sz="2200" b="1" dirty="0" err="1">
                <a:latin typeface="Walkman-Chanakya-901" pitchFamily="34" charset="0"/>
              </a:rPr>
              <a:t>fudy</a:t>
            </a:r>
            <a:r>
              <a:rPr lang="en-US" sz="2200" b="1" dirty="0">
                <a:latin typeface="Walkman-Chanakya-901" pitchFamily="34" charset="0"/>
              </a:rPr>
              <a:t> </a:t>
            </a:r>
            <a:r>
              <a:rPr lang="en-US" sz="2200" b="1" dirty="0" err="1">
                <a:latin typeface="Walkman-Chanakya-901" pitchFamily="34" charset="0"/>
              </a:rPr>
              <a:t>ldsaA</a:t>
            </a:r>
            <a:r>
              <a:rPr lang="en-US" sz="2200" b="1" dirty="0">
                <a:latin typeface="Walkman-Chanakya-901" pitchFamily="34" charset="0"/>
              </a:rPr>
              <a:t> </a:t>
            </a:r>
            <a:r>
              <a:rPr lang="en-US" sz="2200" b="1" dirty="0" err="1">
                <a:latin typeface="Walkman-Chanakya-901" pitchFamily="34" charset="0"/>
              </a:rPr>
              <a:t>blds</a:t>
            </a:r>
            <a:r>
              <a:rPr lang="en-US" sz="2200" b="1" dirty="0">
                <a:latin typeface="Walkman-Chanakya-901" pitchFamily="34" charset="0"/>
              </a:rPr>
              <a:t> </a:t>
            </a:r>
            <a:r>
              <a:rPr lang="en-US" sz="2200" b="1" dirty="0" err="1">
                <a:latin typeface="Walkman-Chanakya-901" pitchFamily="34" charset="0"/>
              </a:rPr>
              <a:t>fy</a:t>
            </a:r>
            <a:r>
              <a:rPr lang="en-US" sz="2200" b="1" dirty="0">
                <a:latin typeface="Walkman-Chanakya-901" pitchFamily="34" charset="0"/>
              </a:rPr>
              <a:t>, </a:t>
            </a:r>
            <a:r>
              <a:rPr lang="en-US" sz="2200" b="1" dirty="0" err="1">
                <a:latin typeface="Walkman-Chanakya-901" pitchFamily="34" charset="0"/>
              </a:rPr>
              <a:t>d.B</a:t>
            </a:r>
            <a:r>
              <a:rPr lang="en-US" sz="2200" b="1" dirty="0">
                <a:latin typeface="Walkman-Chanakya-901" pitchFamily="34" charset="0"/>
              </a:rPr>
              <a:t> dh e/</a:t>
            </a:r>
            <a:r>
              <a:rPr lang="en-US" sz="2200" b="1" dirty="0" err="1">
                <a:latin typeface="Walkman-Chanakya-901" pitchFamily="34" charset="0"/>
              </a:rPr>
              <a:t>qjrk</a:t>
            </a:r>
            <a:r>
              <a:rPr lang="en-US" sz="2200" b="1" dirty="0">
                <a:latin typeface="Walkman-Chanakya-901" pitchFamily="34" charset="0"/>
              </a:rPr>
              <a:t> </a:t>
            </a:r>
            <a:r>
              <a:rPr lang="en-US" sz="2200" b="1" dirty="0" err="1">
                <a:latin typeface="Walkman-Chanakya-901" pitchFamily="34" charset="0"/>
              </a:rPr>
              <a:t>igyk</a:t>
            </a:r>
            <a:r>
              <a:rPr lang="en-US" sz="2200" b="1" dirty="0">
                <a:latin typeface="Walkman-Chanakya-901" pitchFamily="34" charset="0"/>
              </a:rPr>
              <a:t> </a:t>
            </a:r>
            <a:r>
              <a:rPr lang="en-US" sz="2200" b="1" dirty="0" err="1">
                <a:latin typeface="Walkman-Chanakya-901" pitchFamily="34" charset="0"/>
              </a:rPr>
              <a:t>xq.k</a:t>
            </a:r>
            <a:r>
              <a:rPr lang="en-US" sz="2200" b="1" dirty="0">
                <a:latin typeface="Walkman-Chanakya-901" pitchFamily="34" charset="0"/>
              </a:rPr>
              <a:t> </a:t>
            </a:r>
            <a:r>
              <a:rPr lang="en-US" sz="2200" b="1" dirty="0" err="1">
                <a:latin typeface="Walkman-Chanakya-901" pitchFamily="34" charset="0"/>
              </a:rPr>
              <a:t>gS</a:t>
            </a:r>
            <a:r>
              <a:rPr lang="en-US" sz="2200" b="1" dirty="0">
                <a:latin typeface="Walkman-Chanakya-901" pitchFamily="34" charset="0"/>
              </a:rPr>
              <a:t> A </a:t>
            </a:r>
            <a:r>
              <a:rPr lang="en-US" sz="2200" b="1" dirty="0" err="1">
                <a:latin typeface="Walkman-Chanakya-901" pitchFamily="34" charset="0"/>
              </a:rPr>
              <a:t>Bqejh</a:t>
            </a:r>
            <a:r>
              <a:rPr lang="en-US" sz="2200" b="1" dirty="0">
                <a:latin typeface="Walkman-Chanakya-901" pitchFamily="34" charset="0"/>
              </a:rPr>
              <a:t> </a:t>
            </a:r>
            <a:r>
              <a:rPr lang="en-US" sz="2200" b="1" dirty="0" err="1">
                <a:latin typeface="Walkman-Chanakya-901" pitchFamily="34" charset="0"/>
              </a:rPr>
              <a:t>ds</a:t>
            </a:r>
            <a:r>
              <a:rPr lang="en-US" sz="2200" b="1" dirty="0">
                <a:latin typeface="Walkman-Chanakya-901" pitchFamily="34" charset="0"/>
              </a:rPr>
              <a:t> </a:t>
            </a:r>
            <a:r>
              <a:rPr lang="en-US" sz="2200" b="1" dirty="0" err="1">
                <a:latin typeface="Walkman-Chanakya-901" pitchFamily="34" charset="0"/>
              </a:rPr>
              <a:t>eq</a:t>
            </a:r>
            <a:r>
              <a:rPr lang="en-US" sz="2200" b="1" dirty="0">
                <a:latin typeface="Walkman-Chanakya-901" pitchFamily="34" charset="0"/>
              </a:rPr>
              <a:t>[; :</a:t>
            </a:r>
            <a:r>
              <a:rPr lang="en-US" sz="2200" b="1" dirty="0" err="1">
                <a:latin typeface="Walkman-Chanakya-901" pitchFamily="34" charset="0"/>
              </a:rPr>
              <a:t>i</a:t>
            </a:r>
            <a:r>
              <a:rPr lang="en-US" sz="2200" b="1" dirty="0">
                <a:latin typeface="Walkman-Chanakya-901" pitchFamily="34" charset="0"/>
              </a:rPr>
              <a:t> </a:t>
            </a:r>
            <a:r>
              <a:rPr lang="en-US" sz="2200" b="1" dirty="0" err="1">
                <a:latin typeface="Walkman-Chanakya-901" pitchFamily="34" charset="0"/>
              </a:rPr>
              <a:t>ls</a:t>
            </a:r>
            <a:r>
              <a:rPr lang="en-US" sz="2200" b="1" dirty="0">
                <a:latin typeface="Walkman-Chanakya-901" pitchFamily="34" charset="0"/>
              </a:rPr>
              <a:t> </a:t>
            </a:r>
            <a:r>
              <a:rPr lang="en-US" sz="2200" b="1" dirty="0" err="1">
                <a:latin typeface="Walkman-Chanakya-901" pitchFamily="34" charset="0"/>
              </a:rPr>
              <a:t>rhu</a:t>
            </a:r>
            <a:r>
              <a:rPr lang="en-US" sz="2200" b="1" dirty="0">
                <a:latin typeface="Walkman-Chanakya-901" pitchFamily="34" charset="0"/>
              </a:rPr>
              <a:t> </a:t>
            </a:r>
            <a:r>
              <a:rPr lang="en-US" sz="2200" b="1" dirty="0" err="1">
                <a:latin typeface="Walkman-Chanakya-901" pitchFamily="34" charset="0"/>
              </a:rPr>
              <a:t>vax</a:t>
            </a:r>
            <a:r>
              <a:rPr lang="en-US" sz="2200" b="1" dirty="0">
                <a:latin typeface="Walkman-Chanakya-901" pitchFamily="34" charset="0"/>
              </a:rPr>
              <a:t> </a:t>
            </a:r>
            <a:r>
              <a:rPr lang="en-US" sz="2200" b="1" dirty="0" err="1">
                <a:latin typeface="Walkman-Chanakya-901" pitchFamily="34" charset="0"/>
              </a:rPr>
              <a:t>vFkok</a:t>
            </a:r>
            <a:r>
              <a:rPr lang="en-US" sz="2200" b="1" dirty="0">
                <a:latin typeface="Walkman-Chanakya-901" pitchFamily="34" charset="0"/>
              </a:rPr>
              <a:t> '</a:t>
            </a:r>
            <a:r>
              <a:rPr lang="en-US" sz="2200" b="1" dirty="0" err="1">
                <a:latin typeface="Walkman-Chanakya-901" pitchFamily="34" charset="0"/>
              </a:rPr>
              <a:t>kSfy;k</a:t>
            </a:r>
            <a:r>
              <a:rPr lang="en-US" sz="2200" b="1" dirty="0">
                <a:latin typeface="Walkman-Chanakya-901" pitchFamily="34" charset="0"/>
              </a:rPr>
              <a:t>¡ </a:t>
            </a:r>
            <a:r>
              <a:rPr lang="en-US" sz="2200" b="1" dirty="0" err="1">
                <a:latin typeface="Walkman-Chanakya-901" pitchFamily="34" charset="0"/>
              </a:rPr>
              <a:t>gSa</a:t>
            </a:r>
            <a:r>
              <a:rPr lang="en-US" sz="2200" b="1" dirty="0">
                <a:latin typeface="Walkman-Chanakya-901" pitchFamily="34" charset="0"/>
              </a:rPr>
              <a:t> </a:t>
            </a:r>
            <a:r>
              <a:rPr lang="en-US" sz="2200" b="1" dirty="0" err="1">
                <a:latin typeface="Walkman-Chanakya-901" pitchFamily="34" charset="0"/>
              </a:rPr>
              <a:t>iwohZ</a:t>
            </a:r>
            <a:r>
              <a:rPr lang="en-US" sz="2200" b="1" dirty="0">
                <a:latin typeface="Walkman-Chanakya-901" pitchFamily="34" charset="0"/>
              </a:rPr>
              <a:t>] </a:t>
            </a:r>
            <a:r>
              <a:rPr lang="en-US" sz="2200" b="1" dirty="0" err="1">
                <a:latin typeface="Walkman-Chanakya-901" pitchFamily="34" charset="0"/>
              </a:rPr>
              <a:t>igkM+h</a:t>
            </a:r>
            <a:r>
              <a:rPr lang="en-US" sz="2200" b="1" dirty="0">
                <a:latin typeface="Walkman-Chanakya-901" pitchFamily="34" charset="0"/>
              </a:rPr>
              <a:t> </a:t>
            </a:r>
            <a:r>
              <a:rPr lang="en-US" sz="2200" b="1" dirty="0" err="1">
                <a:latin typeface="Walkman-Chanakya-901" pitchFamily="34" charset="0"/>
              </a:rPr>
              <a:t>vkSj</a:t>
            </a:r>
            <a:r>
              <a:rPr lang="en-US" sz="2200" b="1" dirty="0">
                <a:latin typeface="Walkman-Chanakya-901" pitchFamily="34" charset="0"/>
              </a:rPr>
              <a:t> </a:t>
            </a:r>
            <a:r>
              <a:rPr lang="en-US" sz="2200" b="1" dirty="0" err="1">
                <a:latin typeface="Walkman-Chanakya-901" pitchFamily="34" charset="0"/>
              </a:rPr>
              <a:t>iatkch</a:t>
            </a:r>
            <a:r>
              <a:rPr lang="en-US" sz="2200" b="1" dirty="0">
                <a:latin typeface="Walkman-Chanakya-901" pitchFamily="34" charset="0"/>
              </a:rPr>
              <a:t> A </a:t>
            </a:r>
            <a:r>
              <a:rPr lang="en-US" sz="2200" b="1" dirty="0" err="1">
                <a:latin typeface="Walkman-Chanakya-901" pitchFamily="34" charset="0"/>
              </a:rPr>
              <a:t>budk</a:t>
            </a:r>
            <a:r>
              <a:rPr lang="en-US" sz="2200" b="1" dirty="0">
                <a:latin typeface="Walkman-Chanakya-901" pitchFamily="34" charset="0"/>
              </a:rPr>
              <a:t> </a:t>
            </a:r>
            <a:r>
              <a:rPr lang="en-US" sz="2200" b="1" dirty="0" err="1">
                <a:latin typeface="Walkman-Chanakya-901" pitchFamily="34" charset="0"/>
              </a:rPr>
              <a:t>o.kZu</a:t>
            </a:r>
            <a:r>
              <a:rPr lang="en-US" sz="2200" b="1" dirty="0">
                <a:latin typeface="Walkman-Chanakya-901" pitchFamily="34" charset="0"/>
              </a:rPr>
              <a:t> </a:t>
            </a:r>
            <a:r>
              <a:rPr lang="en-US" sz="2200" b="1" dirty="0" err="1">
                <a:latin typeface="Walkman-Chanakya-901" pitchFamily="34" charset="0"/>
              </a:rPr>
              <a:t>bl</a:t>
            </a:r>
            <a:r>
              <a:rPr lang="en-US" sz="2200" b="1" dirty="0">
                <a:latin typeface="Walkman-Chanakya-901" pitchFamily="34" charset="0"/>
              </a:rPr>
              <a:t> </a:t>
            </a:r>
            <a:r>
              <a:rPr lang="en-US" sz="2200" b="1" dirty="0" err="1">
                <a:latin typeface="Walkman-Chanakya-901" pitchFamily="34" charset="0"/>
              </a:rPr>
              <a:t>izdkj</a:t>
            </a:r>
            <a:r>
              <a:rPr lang="en-US" sz="2200" b="1" dirty="0">
                <a:latin typeface="Walkman-Chanakya-901" pitchFamily="34" charset="0"/>
              </a:rPr>
              <a:t> </a:t>
            </a:r>
            <a:r>
              <a:rPr lang="en-US" sz="2200" b="1" dirty="0" err="1">
                <a:latin typeface="Walkman-Chanakya-901" pitchFamily="34" charset="0"/>
              </a:rPr>
              <a:t>gS</a:t>
            </a:r>
            <a:r>
              <a:rPr lang="en-US" sz="2200" b="1" dirty="0">
                <a:latin typeface="Walkman-Chanakya-901" pitchFamily="34" charset="0"/>
              </a:rPr>
              <a:t>%&amp;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duotone>
              <a:schemeClr val="accent6">
                <a:shade val="45000"/>
                <a:satMod val="135000"/>
              </a:schemeClr>
              <a:prstClr val="white"/>
            </a:duotone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228600" y="304800"/>
            <a:ext cx="8686800" cy="6497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n-US" sz="4400" b="1" dirty="0" err="1">
                <a:solidFill>
                  <a:srgbClr val="3E4D1F"/>
                </a:solidFill>
                <a:latin typeface="Walkman-Chanakya-901" pitchFamily="34" charset="0"/>
              </a:rPr>
              <a:t>iwohZ</a:t>
            </a:r>
            <a:r>
              <a:rPr lang="en-US" sz="4400" b="1" dirty="0">
                <a:solidFill>
                  <a:srgbClr val="3E4D1F"/>
                </a:solidFill>
                <a:latin typeface="Walkman-Chanakya-901" pitchFamily="34" charset="0"/>
              </a:rPr>
              <a:t> </a:t>
            </a:r>
            <a:r>
              <a:rPr lang="en-US" sz="4400" b="1" dirty="0" err="1">
                <a:solidFill>
                  <a:srgbClr val="3E4D1F"/>
                </a:solidFill>
                <a:latin typeface="Walkman-Chanakya-901" pitchFamily="34" charset="0"/>
              </a:rPr>
              <a:t>vax</a:t>
            </a:r>
            <a:endParaRPr lang="en-US" sz="4400" b="1" dirty="0">
              <a:solidFill>
                <a:srgbClr val="3E4D1F"/>
              </a:solidFill>
              <a:latin typeface="Walkman-Chanakya-901" pitchFamily="34" charset="0"/>
            </a:endParaRPr>
          </a:p>
          <a:p>
            <a:pPr algn="just">
              <a:lnSpc>
                <a:spcPct val="80000"/>
              </a:lnSpc>
              <a:spcBef>
                <a:spcPct val="50000"/>
              </a:spcBef>
            </a:pPr>
            <a:r>
              <a:rPr lang="en-US" b="1" dirty="0">
                <a:latin typeface="Walkman-Chanakya-901" pitchFamily="34" charset="0"/>
              </a:rPr>
              <a:t>	</a:t>
            </a:r>
            <a:r>
              <a:rPr lang="en-US" sz="2200" b="1" dirty="0" err="1">
                <a:latin typeface="Walkman-Chanakya-901" pitchFamily="34" charset="0"/>
              </a:rPr>
              <a:t>iwohZ</a:t>
            </a:r>
            <a:r>
              <a:rPr lang="en-US" sz="2200" b="1" dirty="0">
                <a:latin typeface="Walkman-Chanakya-901" pitchFamily="34" charset="0"/>
              </a:rPr>
              <a:t> </a:t>
            </a:r>
            <a:r>
              <a:rPr lang="en-US" sz="2200" b="1" dirty="0" err="1">
                <a:latin typeface="Walkman-Chanakya-901" pitchFamily="34" charset="0"/>
              </a:rPr>
              <a:t>vax</a:t>
            </a:r>
            <a:r>
              <a:rPr lang="en-US" sz="2200" b="1" dirty="0">
                <a:latin typeface="Walkman-Chanakya-901" pitchFamily="34" charset="0"/>
              </a:rPr>
              <a:t> dh </a:t>
            </a:r>
            <a:r>
              <a:rPr lang="en-US" sz="2200" b="1" dirty="0" err="1">
                <a:latin typeface="Walkman-Chanakya-901" pitchFamily="34" charset="0"/>
              </a:rPr>
              <a:t>Bqejh</a:t>
            </a:r>
            <a:r>
              <a:rPr lang="en-US" sz="2200" b="1" dirty="0">
                <a:latin typeface="Walkman-Chanakya-901" pitchFamily="34" charset="0"/>
              </a:rPr>
              <a:t> </a:t>
            </a:r>
            <a:r>
              <a:rPr lang="en-US" sz="2200" b="1" dirty="0" err="1">
                <a:latin typeface="Walkman-Chanakya-901" pitchFamily="34" charset="0"/>
              </a:rPr>
              <a:t>esa</a:t>
            </a:r>
            <a:r>
              <a:rPr lang="en-US" sz="2200" b="1" dirty="0">
                <a:latin typeface="Walkman-Chanakya-901" pitchFamily="34" charset="0"/>
              </a:rPr>
              <a:t> </a:t>
            </a:r>
            <a:r>
              <a:rPr lang="en-US" sz="2200" b="1" dirty="0" err="1">
                <a:latin typeface="Walkman-Chanakya-901" pitchFamily="34" charset="0"/>
              </a:rPr>
              <a:t>cksyuko</a:t>
            </a:r>
            <a:r>
              <a:rPr lang="en-US" sz="2200" b="1" dirty="0">
                <a:latin typeface="Walkman-Chanakya-901" pitchFamily="34" charset="0"/>
              </a:rPr>
              <a:t> </a:t>
            </a:r>
            <a:r>
              <a:rPr lang="en-US" sz="2200" b="1" dirty="0" err="1">
                <a:latin typeface="Walkman-Chanakya-901" pitchFamily="34" charset="0"/>
              </a:rPr>
              <a:t>dk</a:t>
            </a:r>
            <a:r>
              <a:rPr lang="en-US" sz="2200" b="1" dirty="0">
                <a:latin typeface="Walkman-Chanakya-901" pitchFamily="34" charset="0"/>
              </a:rPr>
              <a:t> </a:t>
            </a:r>
            <a:r>
              <a:rPr lang="en-US" sz="2200" b="1" dirty="0" err="1">
                <a:latin typeface="Walkman-Chanakya-901" pitchFamily="34" charset="0"/>
              </a:rPr>
              <a:t>dke</a:t>
            </a:r>
            <a:r>
              <a:rPr lang="en-US" sz="2200" b="1" dirty="0">
                <a:latin typeface="Walkman-Chanakya-901" pitchFamily="34" charset="0"/>
              </a:rPr>
              <a:t> </a:t>
            </a:r>
            <a:r>
              <a:rPr lang="en-US" sz="2200" b="1" dirty="0" err="1">
                <a:latin typeface="Walkman-Chanakya-901" pitchFamily="34" charset="0"/>
              </a:rPr>
              <a:t>izeq</a:t>
            </a:r>
            <a:r>
              <a:rPr lang="en-US" sz="2200" b="1" dirty="0">
                <a:latin typeface="Walkman-Chanakya-901" pitchFamily="34" charset="0"/>
              </a:rPr>
              <a:t>[k </a:t>
            </a:r>
            <a:r>
              <a:rPr lang="en-US" sz="2200" b="1" dirty="0" err="1">
                <a:latin typeface="Walkman-Chanakya-901" pitchFamily="34" charset="0"/>
              </a:rPr>
              <a:t>gksrk</a:t>
            </a:r>
            <a:r>
              <a:rPr lang="en-US" sz="2200" b="1" dirty="0">
                <a:latin typeface="Walkman-Chanakya-901" pitchFamily="34" charset="0"/>
              </a:rPr>
              <a:t> </a:t>
            </a:r>
            <a:r>
              <a:rPr lang="en-US" sz="2200" b="1" dirty="0" err="1">
                <a:latin typeface="Walkman-Chanakya-901" pitchFamily="34" charset="0"/>
              </a:rPr>
              <a:t>gS</a:t>
            </a:r>
            <a:r>
              <a:rPr lang="en-US" sz="2200" b="1" dirty="0">
                <a:latin typeface="Walkman-Chanakya-901" pitchFamily="34" charset="0"/>
              </a:rPr>
              <a:t> </a:t>
            </a:r>
            <a:r>
              <a:rPr lang="en-US" sz="2200" b="1" dirty="0" err="1">
                <a:latin typeface="Walkman-Chanakya-901" pitchFamily="34" charset="0"/>
              </a:rPr>
              <a:t>fofHkUu</a:t>
            </a:r>
            <a:r>
              <a:rPr lang="en-US" sz="2200" b="1" dirty="0">
                <a:latin typeface="Walkman-Chanakya-901" pitchFamily="34" charset="0"/>
              </a:rPr>
              <a:t> </a:t>
            </a:r>
            <a:r>
              <a:rPr lang="en-US" sz="2200" b="1" dirty="0" err="1">
                <a:latin typeface="Walkman-Chanakya-901" pitchFamily="34" charset="0"/>
              </a:rPr>
              <a:t>Hkkoksa</a:t>
            </a:r>
            <a:r>
              <a:rPr lang="en-US" sz="2200" b="1" dirty="0">
                <a:latin typeface="Walkman-Chanakya-901" pitchFamily="34" charset="0"/>
              </a:rPr>
              <a:t> dh </a:t>
            </a:r>
            <a:r>
              <a:rPr lang="en-US" sz="2200" b="1" dirty="0" err="1">
                <a:latin typeface="Walkman-Chanakya-901" pitchFamily="34" charset="0"/>
              </a:rPr>
              <a:t>vfHkO;fDr</a:t>
            </a:r>
            <a:r>
              <a:rPr lang="en-US" sz="2200" b="1" dirty="0">
                <a:latin typeface="Walkman-Chanakya-901" pitchFamily="34" charset="0"/>
              </a:rPr>
              <a:t> ,d </a:t>
            </a:r>
            <a:r>
              <a:rPr lang="en-US" sz="2200" b="1" dirty="0" err="1">
                <a:latin typeface="Walkman-Chanakya-901" pitchFamily="34" charset="0"/>
              </a:rPr>
              <a:t>gh</a:t>
            </a:r>
            <a:r>
              <a:rPr lang="en-US" sz="2200" b="1" dirty="0">
                <a:latin typeface="Walkman-Chanakya-901" pitchFamily="34" charset="0"/>
              </a:rPr>
              <a:t> '</a:t>
            </a:r>
            <a:r>
              <a:rPr lang="en-US" sz="2200" b="1" dirty="0" err="1">
                <a:latin typeface="Walkman-Chanakya-901" pitchFamily="34" charset="0"/>
              </a:rPr>
              <a:t>kCn</a:t>
            </a:r>
            <a:r>
              <a:rPr lang="en-US" sz="2200" b="1" dirty="0">
                <a:latin typeface="Walkman-Chanakya-901" pitchFamily="34" charset="0"/>
              </a:rPr>
              <a:t> </a:t>
            </a:r>
            <a:r>
              <a:rPr lang="en-US" sz="2200" b="1" dirty="0" err="1">
                <a:latin typeface="Walkman-Chanakya-901" pitchFamily="34" charset="0"/>
              </a:rPr>
              <a:t>ds</a:t>
            </a:r>
            <a:r>
              <a:rPr lang="en-US" sz="2200" b="1" dirty="0">
                <a:latin typeface="Walkman-Chanakya-901" pitchFamily="34" charset="0"/>
              </a:rPr>
              <a:t> </a:t>
            </a:r>
            <a:r>
              <a:rPr lang="en-US" sz="2200" b="1" dirty="0" err="1">
                <a:latin typeface="Walkman-Chanakya-901" pitchFamily="34" charset="0"/>
              </a:rPr>
              <a:t>ekè;e</a:t>
            </a:r>
            <a:r>
              <a:rPr lang="en-US" sz="2200" b="1" dirty="0">
                <a:latin typeface="Walkman-Chanakya-901" pitchFamily="34" charset="0"/>
              </a:rPr>
              <a:t> </a:t>
            </a:r>
            <a:r>
              <a:rPr lang="en-US" sz="2200" b="1" dirty="0" err="1">
                <a:latin typeface="Walkman-Chanakya-901" pitchFamily="34" charset="0"/>
              </a:rPr>
              <a:t>ls</a:t>
            </a:r>
            <a:r>
              <a:rPr lang="en-US" sz="2200" b="1" dirty="0">
                <a:latin typeface="Walkman-Chanakya-901" pitchFamily="34" charset="0"/>
              </a:rPr>
              <a:t> </a:t>
            </a:r>
            <a:r>
              <a:rPr lang="en-US" sz="2200" b="1" dirty="0" err="1">
                <a:latin typeface="Walkman-Chanakya-901" pitchFamily="34" charset="0"/>
              </a:rPr>
              <a:t>vusd</a:t>
            </a:r>
            <a:r>
              <a:rPr lang="en-US" sz="2200" b="1" dirty="0">
                <a:latin typeface="Walkman-Chanakya-901" pitchFamily="34" charset="0"/>
              </a:rPr>
              <a:t> </a:t>
            </a:r>
            <a:r>
              <a:rPr lang="en-US" sz="2200" b="1" dirty="0" err="1">
                <a:latin typeface="Walkman-Chanakya-901" pitchFamily="34" charset="0"/>
              </a:rPr>
              <a:t>fcnkfj;ksa</a:t>
            </a:r>
            <a:r>
              <a:rPr lang="en-US" sz="2200" b="1" dirty="0">
                <a:latin typeface="Walkman-Chanakya-901" pitchFamily="34" charset="0"/>
              </a:rPr>
              <a:t> </a:t>
            </a:r>
            <a:r>
              <a:rPr lang="en-US" sz="2200" b="1" dirty="0" err="1">
                <a:latin typeface="Walkman-Chanakya-901" pitchFamily="34" charset="0"/>
              </a:rPr>
              <a:t>ds</a:t>
            </a:r>
            <a:r>
              <a:rPr lang="en-US" sz="2200" b="1" dirty="0">
                <a:latin typeface="Walkman-Chanakya-901" pitchFamily="34" charset="0"/>
              </a:rPr>
              <a:t> </a:t>
            </a:r>
            <a:r>
              <a:rPr lang="en-US" sz="2200" b="1" dirty="0" err="1">
                <a:latin typeface="Walkman-Chanakya-901" pitchFamily="34" charset="0"/>
              </a:rPr>
              <a:t>vk</a:t>
            </a:r>
            <a:r>
              <a:rPr lang="en-US" sz="2200" b="1" dirty="0">
                <a:latin typeface="Walkman-Chanakya-901" pitchFamily="34" charset="0"/>
              </a:rPr>
              <a:t>/</a:t>
            </a:r>
            <a:r>
              <a:rPr lang="en-US" sz="2200" b="1" dirty="0" err="1">
                <a:latin typeface="Walkman-Chanakya-901" pitchFamily="34" charset="0"/>
              </a:rPr>
              <a:t>kj</a:t>
            </a:r>
            <a:r>
              <a:rPr lang="en-US" sz="2200" b="1" dirty="0">
                <a:latin typeface="Walkman-Chanakya-901" pitchFamily="34" charset="0"/>
              </a:rPr>
              <a:t> </a:t>
            </a:r>
            <a:r>
              <a:rPr lang="en-US" sz="2200" b="1" dirty="0" err="1">
                <a:latin typeface="Walkman-Chanakya-901" pitchFamily="34" charset="0"/>
              </a:rPr>
              <a:t>ij</a:t>
            </a:r>
            <a:r>
              <a:rPr lang="en-US" sz="2200" b="1" dirty="0">
                <a:latin typeface="Walkman-Chanakya-901" pitchFamily="34" charset="0"/>
              </a:rPr>
              <a:t> dh </a:t>
            </a:r>
            <a:r>
              <a:rPr lang="en-US" sz="2200" b="1" dirty="0" err="1">
                <a:latin typeface="Walkman-Chanakya-901" pitchFamily="34" charset="0"/>
              </a:rPr>
              <a:t>tkrh</a:t>
            </a:r>
            <a:r>
              <a:rPr lang="en-US" sz="2200" b="1" dirty="0">
                <a:latin typeface="Walkman-Chanakya-901" pitchFamily="34" charset="0"/>
              </a:rPr>
              <a:t> </a:t>
            </a:r>
            <a:r>
              <a:rPr lang="en-US" sz="2200" b="1" dirty="0" err="1">
                <a:latin typeface="Walkman-Chanakya-901" pitchFamily="34" charset="0"/>
              </a:rPr>
              <a:t>gSA</a:t>
            </a:r>
            <a:r>
              <a:rPr lang="en-US" sz="2200" b="1" dirty="0">
                <a:latin typeface="Walkman-Chanakya-901" pitchFamily="34" charset="0"/>
              </a:rPr>
              <a:t> </a:t>
            </a:r>
            <a:r>
              <a:rPr lang="en-US" sz="2200" b="1" dirty="0" err="1">
                <a:latin typeface="Walkman-Chanakya-901" pitchFamily="34" charset="0"/>
              </a:rPr>
              <a:t>iwohZ</a:t>
            </a:r>
            <a:r>
              <a:rPr lang="en-US" sz="2200" b="1" dirty="0">
                <a:latin typeface="Walkman-Chanakya-901" pitchFamily="34" charset="0"/>
              </a:rPr>
              <a:t> '</a:t>
            </a:r>
            <a:r>
              <a:rPr lang="en-US" sz="2200" b="1" dirty="0" err="1">
                <a:latin typeface="Walkman-Chanakya-901" pitchFamily="34" charset="0"/>
              </a:rPr>
              <a:t>kSyh</a:t>
            </a:r>
            <a:r>
              <a:rPr lang="en-US" sz="2200" b="1" dirty="0">
                <a:latin typeface="Walkman-Chanakya-901" pitchFamily="34" charset="0"/>
              </a:rPr>
              <a:t> </a:t>
            </a:r>
            <a:r>
              <a:rPr lang="en-US" sz="2200" b="1" dirty="0" err="1">
                <a:latin typeface="Walkman-Chanakya-901" pitchFamily="34" charset="0"/>
              </a:rPr>
              <a:t>iwohZa</a:t>
            </a:r>
            <a:r>
              <a:rPr lang="en-US" sz="2200" b="1" dirty="0">
                <a:latin typeface="Walkman-Chanakya-901" pitchFamily="34" charset="0"/>
              </a:rPr>
              <a:t> </a:t>
            </a:r>
            <a:r>
              <a:rPr lang="en-US" sz="2200" b="1" dirty="0" err="1">
                <a:latin typeface="Walkman-Chanakya-901" pitchFamily="34" charset="0"/>
              </a:rPr>
              <a:t>mÙkj</a:t>
            </a:r>
            <a:r>
              <a:rPr lang="en-US" sz="2200" b="1" dirty="0">
                <a:latin typeface="Walkman-Chanakya-901" pitchFamily="34" charset="0"/>
              </a:rPr>
              <a:t> </a:t>
            </a:r>
            <a:r>
              <a:rPr lang="en-US" sz="2200" b="1" dirty="0" err="1">
                <a:latin typeface="Walkman-Chanakya-901" pitchFamily="34" charset="0"/>
              </a:rPr>
              <a:t>izns'k</a:t>
            </a:r>
            <a:r>
              <a:rPr lang="en-US" sz="2200" b="1" dirty="0">
                <a:latin typeface="Walkman-Chanakya-901" pitchFamily="34" charset="0"/>
              </a:rPr>
              <a:t>] </a:t>
            </a:r>
            <a:r>
              <a:rPr lang="en-US" sz="2200" b="1" dirty="0" err="1">
                <a:latin typeface="Walkman-Chanakya-901" pitchFamily="34" charset="0"/>
              </a:rPr>
              <a:t>c`t</a:t>
            </a:r>
            <a:r>
              <a:rPr lang="en-US" sz="2200" b="1" dirty="0">
                <a:latin typeface="Walkman-Chanakya-901" pitchFamily="34" charset="0"/>
              </a:rPr>
              <a:t>] </a:t>
            </a:r>
            <a:r>
              <a:rPr lang="en-US" sz="2200" b="1" dirty="0" err="1">
                <a:latin typeface="Walkman-Chanakya-901" pitchFamily="34" charset="0"/>
              </a:rPr>
              <a:t>fcgkj</a:t>
            </a:r>
            <a:r>
              <a:rPr lang="en-US" sz="2200" b="1" dirty="0">
                <a:latin typeface="Walkman-Chanakya-901" pitchFamily="34" charset="0"/>
              </a:rPr>
              <a:t>] </a:t>
            </a:r>
            <a:r>
              <a:rPr lang="en-US" sz="2200" b="1" dirty="0" err="1">
                <a:latin typeface="Walkman-Chanakya-901" pitchFamily="34" charset="0"/>
              </a:rPr>
              <a:t>caxky</a:t>
            </a:r>
            <a:r>
              <a:rPr lang="en-US" sz="2200" b="1" dirty="0">
                <a:latin typeface="Walkman-Chanakya-901" pitchFamily="34" charset="0"/>
              </a:rPr>
              <a:t>] </a:t>
            </a:r>
            <a:r>
              <a:rPr lang="en-US" sz="2200" b="1" dirty="0" err="1">
                <a:latin typeface="Walkman-Chanakya-901" pitchFamily="34" charset="0"/>
              </a:rPr>
              <a:t>eè;izns'k</a:t>
            </a:r>
            <a:r>
              <a:rPr lang="en-US" sz="2200" b="1" dirty="0">
                <a:latin typeface="Walkman-Chanakya-901" pitchFamily="34" charset="0"/>
              </a:rPr>
              <a:t>] </a:t>
            </a:r>
            <a:r>
              <a:rPr lang="en-US" sz="2200" b="1" dirty="0" err="1">
                <a:latin typeface="Walkman-Chanakya-901" pitchFamily="34" charset="0"/>
              </a:rPr>
              <a:t>xqtjkr</a:t>
            </a:r>
            <a:r>
              <a:rPr lang="en-US" sz="2200" b="1" dirty="0">
                <a:latin typeface="Walkman-Chanakya-901" pitchFamily="34" charset="0"/>
              </a:rPr>
              <a:t>] </a:t>
            </a:r>
            <a:r>
              <a:rPr lang="en-US" sz="2200" b="1" dirty="0" err="1">
                <a:latin typeface="Walkman-Chanakya-901" pitchFamily="34" charset="0"/>
              </a:rPr>
              <a:t>jktLFkku</a:t>
            </a:r>
            <a:r>
              <a:rPr lang="en-US" sz="2200" b="1" dirty="0">
                <a:latin typeface="Walkman-Chanakya-901" pitchFamily="34" charset="0"/>
              </a:rPr>
              <a:t> </a:t>
            </a:r>
            <a:r>
              <a:rPr lang="en-US" sz="2200" b="1" dirty="0" err="1">
                <a:latin typeface="Walkman-Chanakya-901" pitchFamily="34" charset="0"/>
              </a:rPr>
              <a:t>rFkk</a:t>
            </a:r>
            <a:r>
              <a:rPr lang="en-US" sz="2200" b="1" dirty="0">
                <a:latin typeface="Walkman-Chanakya-901" pitchFamily="34" charset="0"/>
              </a:rPr>
              <a:t> </a:t>
            </a:r>
            <a:r>
              <a:rPr lang="en-US" sz="2200" b="1" dirty="0" err="1">
                <a:latin typeface="Walkman-Chanakya-901" pitchFamily="34" charset="0"/>
              </a:rPr>
              <a:t>egkjk"V</a:t>
            </a:r>
            <a:r>
              <a:rPr lang="en-US" sz="2200" b="1" dirty="0">
                <a:latin typeface="Walkman-Chanakya-901" pitchFamily="34" charset="0"/>
              </a:rPr>
              <a:t>ª </a:t>
            </a:r>
            <a:r>
              <a:rPr lang="en-US" sz="2200" b="1" dirty="0" err="1">
                <a:latin typeface="Walkman-Chanakya-901" pitchFamily="34" charset="0"/>
              </a:rPr>
              <a:t>vkfn</a:t>
            </a:r>
            <a:r>
              <a:rPr lang="en-US" sz="2200" b="1" dirty="0">
                <a:latin typeface="Walkman-Chanakya-901" pitchFamily="34" charset="0"/>
              </a:rPr>
              <a:t> </a:t>
            </a:r>
            <a:r>
              <a:rPr lang="en-US" sz="2200" b="1" dirty="0" err="1">
                <a:latin typeface="Walkman-Chanakya-901" pitchFamily="34" charset="0"/>
              </a:rPr>
              <a:t>izns'kksa</a:t>
            </a:r>
            <a:r>
              <a:rPr lang="en-US" sz="2200" b="1" dirty="0">
                <a:latin typeface="Walkman-Chanakya-901" pitchFamily="34" charset="0"/>
              </a:rPr>
              <a:t> </a:t>
            </a:r>
            <a:r>
              <a:rPr lang="en-US" sz="2200" b="1" dirty="0" err="1">
                <a:latin typeface="Walkman-Chanakya-901" pitchFamily="34" charset="0"/>
              </a:rPr>
              <a:t>esa</a:t>
            </a:r>
            <a:r>
              <a:rPr lang="en-US" sz="2200" b="1" dirty="0">
                <a:latin typeface="Walkman-Chanakya-901" pitchFamily="34" charset="0"/>
              </a:rPr>
              <a:t> </a:t>
            </a:r>
            <a:r>
              <a:rPr lang="en-US" sz="2200" b="1" dirty="0" err="1">
                <a:latin typeface="Walkman-Chanakya-901" pitchFamily="34" charset="0"/>
              </a:rPr>
              <a:t>izpfyr</a:t>
            </a:r>
            <a:r>
              <a:rPr lang="en-US" sz="2200" b="1" dirty="0">
                <a:latin typeface="Walkman-Chanakya-901" pitchFamily="34" charset="0"/>
              </a:rPr>
              <a:t> </a:t>
            </a:r>
            <a:r>
              <a:rPr lang="en-US" sz="2200" b="1" dirty="0" err="1">
                <a:latin typeface="Walkman-Chanakya-901" pitchFamily="34" charset="0"/>
              </a:rPr>
              <a:t>gSA</a:t>
            </a:r>
            <a:r>
              <a:rPr lang="en-US" sz="2200" b="1" dirty="0">
                <a:latin typeface="Walkman-Chanakya-901" pitchFamily="34" charset="0"/>
              </a:rPr>
              <a:t> </a:t>
            </a:r>
            <a:r>
              <a:rPr lang="en-US" sz="2200" b="1" dirty="0" err="1">
                <a:latin typeface="Walkman-Chanakya-901" pitchFamily="34" charset="0"/>
              </a:rPr>
              <a:t>iwohZ</a:t>
            </a:r>
            <a:r>
              <a:rPr lang="en-US" sz="2200" b="1" dirty="0">
                <a:latin typeface="Walkman-Chanakya-901" pitchFamily="34" charset="0"/>
              </a:rPr>
              <a:t> </a:t>
            </a:r>
            <a:r>
              <a:rPr lang="en-US" sz="2200" b="1" dirty="0" err="1">
                <a:latin typeface="Walkman-Chanakya-901" pitchFamily="34" charset="0"/>
              </a:rPr>
              <a:t>vax</a:t>
            </a:r>
            <a:r>
              <a:rPr lang="en-US" sz="2200" b="1" dirty="0">
                <a:latin typeface="Walkman-Chanakya-901" pitchFamily="34" charset="0"/>
              </a:rPr>
              <a:t> dh </a:t>
            </a:r>
            <a:r>
              <a:rPr lang="en-US" sz="2200" b="1" dirty="0" err="1">
                <a:latin typeface="Walkman-Chanakya-901" pitchFamily="34" charset="0"/>
              </a:rPr>
              <a:t>Bqejh</a:t>
            </a:r>
            <a:r>
              <a:rPr lang="en-US" sz="2200" b="1" dirty="0">
                <a:latin typeface="Walkman-Chanakya-901" pitchFamily="34" charset="0"/>
              </a:rPr>
              <a:t> </a:t>
            </a:r>
            <a:r>
              <a:rPr lang="en-US" sz="2200" b="1" dirty="0" err="1">
                <a:latin typeface="Walkman-Chanakya-901" pitchFamily="34" charset="0"/>
              </a:rPr>
              <a:t>esa</a:t>
            </a:r>
            <a:r>
              <a:rPr lang="en-US" sz="2200" b="1" dirty="0">
                <a:latin typeface="Walkman-Chanakya-901" pitchFamily="34" charset="0"/>
              </a:rPr>
              <a:t> </a:t>
            </a:r>
            <a:r>
              <a:rPr lang="en-US" sz="2200" b="1" dirty="0" err="1">
                <a:latin typeface="Walkman-Chanakya-901" pitchFamily="34" charset="0"/>
              </a:rPr>
              <a:t>dkseyrk</a:t>
            </a:r>
            <a:r>
              <a:rPr lang="en-US" sz="2200" b="1" dirty="0">
                <a:latin typeface="Walkman-Chanakya-901" pitchFamily="34" charset="0"/>
              </a:rPr>
              <a:t>] e/</a:t>
            </a:r>
            <a:r>
              <a:rPr lang="en-US" sz="2200" b="1" dirty="0" err="1">
                <a:latin typeface="Walkman-Chanakya-901" pitchFamily="34" charset="0"/>
              </a:rPr>
              <a:t>qjrk</a:t>
            </a:r>
            <a:r>
              <a:rPr lang="en-US" sz="2200" b="1" dirty="0">
                <a:latin typeface="Walkman-Chanakya-901" pitchFamily="34" charset="0"/>
              </a:rPr>
              <a:t>] </a:t>
            </a:r>
            <a:r>
              <a:rPr lang="en-US" sz="2200" b="1" dirty="0" err="1">
                <a:latin typeface="Walkman-Chanakya-901" pitchFamily="34" charset="0"/>
              </a:rPr>
              <a:t>Lojksa</a:t>
            </a:r>
            <a:r>
              <a:rPr lang="en-US" sz="2200" b="1" dirty="0">
                <a:latin typeface="Walkman-Chanakya-901" pitchFamily="34" charset="0"/>
              </a:rPr>
              <a:t> </a:t>
            </a:r>
            <a:r>
              <a:rPr lang="en-US" sz="2200" b="1" dirty="0" err="1">
                <a:latin typeface="Walkman-Chanakya-901" pitchFamily="34" charset="0"/>
              </a:rPr>
              <a:t>ds</a:t>
            </a:r>
            <a:r>
              <a:rPr lang="en-US" sz="2200" b="1" dirty="0">
                <a:latin typeface="Walkman-Chanakya-901" pitchFamily="34" charset="0"/>
              </a:rPr>
              <a:t> </a:t>
            </a:r>
            <a:r>
              <a:rPr lang="en-US" sz="2200" b="1" dirty="0" err="1">
                <a:latin typeface="Walkman-Chanakya-901" pitchFamily="34" charset="0"/>
              </a:rPr>
              <a:t>yxko</a:t>
            </a:r>
            <a:r>
              <a:rPr lang="en-US" sz="2200" b="1" dirty="0">
                <a:latin typeface="Walkman-Chanakya-901" pitchFamily="34" charset="0"/>
              </a:rPr>
              <a:t> </a:t>
            </a:r>
            <a:r>
              <a:rPr lang="en-US" sz="2200" b="1" dirty="0" err="1">
                <a:latin typeface="Walkman-Chanakya-901" pitchFamily="34" charset="0"/>
              </a:rPr>
              <a:t>vkSj</a:t>
            </a:r>
            <a:r>
              <a:rPr lang="en-US" sz="2200" b="1" dirty="0">
                <a:latin typeface="Walkman-Chanakya-901" pitchFamily="34" charset="0"/>
              </a:rPr>
              <a:t> </a:t>
            </a:r>
            <a:r>
              <a:rPr lang="en-US" sz="2200" b="1" dirty="0" err="1">
                <a:latin typeface="Walkman-Chanakya-901" pitchFamily="34" charset="0"/>
              </a:rPr>
              <a:t>vfHkO;fDr</a:t>
            </a:r>
            <a:r>
              <a:rPr lang="en-US" sz="2200" b="1" dirty="0">
                <a:latin typeface="Walkman-Chanakya-901" pitchFamily="34" charset="0"/>
              </a:rPr>
              <a:t> </a:t>
            </a:r>
            <a:r>
              <a:rPr lang="en-US" sz="2200" b="1" dirty="0" err="1">
                <a:latin typeface="Walkman-Chanakya-901" pitchFamily="34" charset="0"/>
              </a:rPr>
              <a:t>esa</a:t>
            </a:r>
            <a:r>
              <a:rPr lang="en-US" sz="2200" b="1" dirty="0">
                <a:latin typeface="Walkman-Chanakya-901" pitchFamily="34" charset="0"/>
              </a:rPr>
              <a:t> </a:t>
            </a:r>
            <a:r>
              <a:rPr lang="en-US" sz="2200" b="1" dirty="0" err="1">
                <a:latin typeface="Walkman-Chanakya-901" pitchFamily="34" charset="0"/>
              </a:rPr>
              <a:t>lgtrk</a:t>
            </a:r>
            <a:r>
              <a:rPr lang="en-US" sz="2200" b="1" dirty="0">
                <a:latin typeface="Walkman-Chanakya-901" pitchFamily="34" charset="0"/>
              </a:rPr>
              <a:t> o </a:t>
            </a:r>
            <a:r>
              <a:rPr lang="en-US" sz="2200" b="1" dirty="0" err="1">
                <a:latin typeface="Walkman-Chanakya-901" pitchFamily="34" charset="0"/>
              </a:rPr>
              <a:t>yksp</a:t>
            </a:r>
            <a:r>
              <a:rPr lang="en-US" sz="2200" b="1" dirty="0">
                <a:latin typeface="Walkman-Chanakya-901" pitchFamily="34" charset="0"/>
              </a:rPr>
              <a:t> </a:t>
            </a:r>
            <a:r>
              <a:rPr lang="en-US" sz="2200" b="1" dirty="0" err="1">
                <a:latin typeface="Walkman-Chanakya-901" pitchFamily="34" charset="0"/>
              </a:rPr>
              <a:t>vf</a:t>
            </a:r>
            <a:r>
              <a:rPr lang="en-US" sz="2200" b="1" dirty="0">
                <a:latin typeface="Walkman-Chanakya-901" pitchFamily="34" charset="0"/>
              </a:rPr>
              <a:t>/d </a:t>
            </a:r>
            <a:r>
              <a:rPr lang="en-US" sz="2200" b="1" dirty="0" err="1">
                <a:latin typeface="Walkman-Chanakya-901" pitchFamily="34" charset="0"/>
              </a:rPr>
              <a:t>gksrh</a:t>
            </a:r>
            <a:r>
              <a:rPr lang="en-US" sz="2200" b="1" dirty="0">
                <a:latin typeface="Walkman-Chanakya-901" pitchFamily="34" charset="0"/>
              </a:rPr>
              <a:t> </a:t>
            </a:r>
            <a:r>
              <a:rPr lang="en-US" sz="2200" b="1" dirty="0" err="1">
                <a:latin typeface="Walkman-Chanakya-901" pitchFamily="34" charset="0"/>
              </a:rPr>
              <a:t>gS</a:t>
            </a:r>
            <a:r>
              <a:rPr lang="en-US" sz="2200" b="1" dirty="0">
                <a:latin typeface="Walkman-Chanakya-901" pitchFamily="34" charset="0"/>
              </a:rPr>
              <a:t> </a:t>
            </a:r>
            <a:r>
              <a:rPr lang="en-US" sz="2200" b="1" dirty="0" err="1">
                <a:latin typeface="Walkman-Chanakya-901" pitchFamily="34" charset="0"/>
              </a:rPr>
              <a:t>rFkk</a:t>
            </a:r>
            <a:r>
              <a:rPr lang="en-US" sz="2200" b="1" dirty="0">
                <a:latin typeface="Walkman-Chanakya-901" pitchFamily="34" charset="0"/>
              </a:rPr>
              <a:t> </a:t>
            </a:r>
            <a:r>
              <a:rPr lang="en-US" sz="2200" b="1" dirty="0" err="1">
                <a:latin typeface="Walkman-Chanakya-901" pitchFamily="34" charset="0"/>
              </a:rPr>
              <a:t>Hkkstiqqjh</a:t>
            </a:r>
            <a:r>
              <a:rPr lang="en-US" sz="2200" b="1" dirty="0">
                <a:latin typeface="Walkman-Chanakya-901" pitchFamily="34" charset="0"/>
              </a:rPr>
              <a:t> </a:t>
            </a:r>
            <a:r>
              <a:rPr lang="en-US" sz="2200" b="1" dirty="0" err="1">
                <a:latin typeface="Walkman-Chanakya-901" pitchFamily="34" charset="0"/>
              </a:rPr>
              <a:t>cksyh</a:t>
            </a:r>
            <a:r>
              <a:rPr lang="en-US" sz="2200" b="1" dirty="0">
                <a:latin typeface="Walkman-Chanakya-901" pitchFamily="34" charset="0"/>
              </a:rPr>
              <a:t> </a:t>
            </a:r>
            <a:r>
              <a:rPr lang="en-US" sz="2200" b="1" dirty="0" err="1">
                <a:latin typeface="Walkman-Chanakya-901" pitchFamily="34" charset="0"/>
              </a:rPr>
              <a:t>blds</a:t>
            </a:r>
            <a:r>
              <a:rPr lang="en-US" sz="2200" b="1" dirty="0">
                <a:latin typeface="Walkman-Chanakya-901" pitchFamily="34" charset="0"/>
              </a:rPr>
              <a:t> </a:t>
            </a:r>
            <a:r>
              <a:rPr lang="en-US" sz="2200" b="1" dirty="0" err="1">
                <a:latin typeface="Walkman-Chanakya-901" pitchFamily="34" charset="0"/>
              </a:rPr>
              <a:t>ek</a:t>
            </a:r>
            <a:r>
              <a:rPr lang="en-US" sz="2200" b="1" dirty="0">
                <a:latin typeface="Walkman-Chanakya-901" pitchFamily="34" charset="0"/>
              </a:rPr>
              <a:t>/</a:t>
            </a:r>
            <a:r>
              <a:rPr lang="en-US" sz="2200" b="1" dirty="0" err="1">
                <a:latin typeface="Walkman-Chanakya-901" pitchFamily="34" charset="0"/>
              </a:rPr>
              <a:t>q;Z</a:t>
            </a:r>
            <a:r>
              <a:rPr lang="en-US" sz="2200" b="1" dirty="0">
                <a:latin typeface="Walkman-Chanakya-901" pitchFamily="34" charset="0"/>
              </a:rPr>
              <a:t> </a:t>
            </a:r>
            <a:r>
              <a:rPr lang="en-US" sz="2200" b="1" dirty="0" err="1">
                <a:latin typeface="Walkman-Chanakya-901" pitchFamily="34" charset="0"/>
              </a:rPr>
              <a:t>esa</a:t>
            </a:r>
            <a:r>
              <a:rPr lang="en-US" sz="2200" b="1" dirty="0">
                <a:latin typeface="Walkman-Chanakya-901" pitchFamily="34" charset="0"/>
              </a:rPr>
              <a:t> o`f¼ </a:t>
            </a:r>
            <a:r>
              <a:rPr lang="en-US" sz="2200" b="1" dirty="0" err="1">
                <a:latin typeface="Walkman-Chanakya-901" pitchFamily="34" charset="0"/>
              </a:rPr>
              <a:t>djrh</a:t>
            </a:r>
            <a:r>
              <a:rPr lang="en-US" sz="2200" b="1" dirty="0">
                <a:latin typeface="Walkman-Chanakya-901" pitchFamily="34" charset="0"/>
              </a:rPr>
              <a:t> </a:t>
            </a:r>
            <a:r>
              <a:rPr lang="en-US" sz="2200" b="1" dirty="0" err="1">
                <a:latin typeface="Walkman-Chanakya-901" pitchFamily="34" charset="0"/>
              </a:rPr>
              <a:t>gS</a:t>
            </a:r>
            <a:r>
              <a:rPr lang="en-US" sz="2200" b="1" dirty="0">
                <a:latin typeface="Walkman-Chanakya-901" pitchFamily="34" charset="0"/>
              </a:rPr>
              <a:t> </a:t>
            </a:r>
            <a:r>
              <a:rPr lang="en-US" sz="2200" b="1" dirty="0" err="1">
                <a:latin typeface="Walkman-Chanakya-901" pitchFamily="34" charset="0"/>
              </a:rPr>
              <a:t>Bqejh</a:t>
            </a:r>
            <a:r>
              <a:rPr lang="en-US" sz="2200" b="1" dirty="0">
                <a:latin typeface="Walkman-Chanakya-901" pitchFamily="34" charset="0"/>
              </a:rPr>
              <a:t> </a:t>
            </a:r>
            <a:r>
              <a:rPr lang="en-US" sz="2200" b="1" dirty="0" err="1">
                <a:latin typeface="Walkman-Chanakya-901" pitchFamily="34" charset="0"/>
              </a:rPr>
              <a:t>xk;u</a:t>
            </a:r>
            <a:r>
              <a:rPr lang="en-US" sz="2200" b="1" dirty="0">
                <a:latin typeface="Walkman-Chanakya-901" pitchFamily="34" charset="0"/>
              </a:rPr>
              <a:t> '</a:t>
            </a:r>
            <a:r>
              <a:rPr lang="en-US" sz="2200" b="1" dirty="0" err="1">
                <a:latin typeface="Walkman-Chanakya-901" pitchFamily="34" charset="0"/>
              </a:rPr>
              <a:t>kSyh</a:t>
            </a:r>
            <a:r>
              <a:rPr lang="en-US" sz="2200" b="1" dirty="0">
                <a:latin typeface="Walkman-Chanakya-901" pitchFamily="34" charset="0"/>
              </a:rPr>
              <a:t> </a:t>
            </a:r>
            <a:r>
              <a:rPr lang="en-US" sz="2200" b="1" dirty="0" err="1">
                <a:latin typeface="Walkman-Chanakya-901" pitchFamily="34" charset="0"/>
              </a:rPr>
              <a:t>iwoZ</a:t>
            </a:r>
            <a:r>
              <a:rPr lang="en-US" sz="2200" b="1" dirty="0">
                <a:latin typeface="Walkman-Chanakya-901" pitchFamily="34" charset="0"/>
              </a:rPr>
              <a:t> </a:t>
            </a:r>
            <a:r>
              <a:rPr lang="en-US" sz="2200" b="1" dirty="0" err="1">
                <a:latin typeface="Walkman-Chanakya-901" pitchFamily="34" charset="0"/>
              </a:rPr>
              <a:t>esa</a:t>
            </a:r>
            <a:r>
              <a:rPr lang="en-US" sz="2200" b="1" dirty="0">
                <a:latin typeface="Walkman-Chanakya-901" pitchFamily="34" charset="0"/>
              </a:rPr>
              <a:t> y[</a:t>
            </a:r>
            <a:r>
              <a:rPr lang="en-US" sz="2200" b="1" dirty="0" err="1">
                <a:latin typeface="Walkman-Chanakya-901" pitchFamily="34" charset="0"/>
              </a:rPr>
              <a:t>kuÅ</a:t>
            </a:r>
            <a:r>
              <a:rPr lang="en-US" sz="2200" b="1" dirty="0">
                <a:latin typeface="Walkman-Chanakya-901" pitchFamily="34" charset="0"/>
              </a:rPr>
              <a:t> o </a:t>
            </a:r>
            <a:r>
              <a:rPr lang="en-US" sz="2200" b="1" dirty="0" err="1">
                <a:latin typeface="Walkman-Chanakya-901" pitchFamily="34" charset="0"/>
              </a:rPr>
              <a:t>cukjl</a:t>
            </a:r>
            <a:r>
              <a:rPr lang="en-US" sz="2200" b="1" dirty="0">
                <a:latin typeface="Walkman-Chanakya-901" pitchFamily="34" charset="0"/>
              </a:rPr>
              <a:t> dh ,d izfl¼ '</a:t>
            </a:r>
            <a:r>
              <a:rPr lang="en-US" sz="2200" b="1" dirty="0" err="1">
                <a:latin typeface="Walkman-Chanakya-901" pitchFamily="34" charset="0"/>
              </a:rPr>
              <a:t>kSyh</a:t>
            </a:r>
            <a:r>
              <a:rPr lang="en-US" sz="2200" b="1" dirty="0">
                <a:latin typeface="Walkman-Chanakya-901" pitchFamily="34" charset="0"/>
              </a:rPr>
              <a:t> </a:t>
            </a:r>
            <a:r>
              <a:rPr lang="en-US" sz="2200" b="1" dirty="0" err="1">
                <a:latin typeface="Walkman-Chanakya-901" pitchFamily="34" charset="0"/>
              </a:rPr>
              <a:t>gS</a:t>
            </a:r>
            <a:r>
              <a:rPr lang="en-US" sz="2200" b="1" dirty="0">
                <a:latin typeface="Walkman-Chanakya-901" pitchFamily="34" charset="0"/>
              </a:rPr>
              <a:t> A </a:t>
            </a:r>
            <a:r>
              <a:rPr lang="en-US" sz="2200" b="1" dirty="0" err="1">
                <a:latin typeface="Walkman-Chanakya-901" pitchFamily="34" charset="0"/>
              </a:rPr>
              <a:t>bl</a:t>
            </a:r>
            <a:r>
              <a:rPr lang="en-US" sz="2200" b="1" dirty="0">
                <a:latin typeface="Walkman-Chanakya-901" pitchFamily="34" charset="0"/>
              </a:rPr>
              <a:t> </a:t>
            </a:r>
            <a:r>
              <a:rPr lang="en-US" sz="2200" b="1" dirty="0" err="1">
                <a:latin typeface="Walkman-Chanakya-901" pitchFamily="34" charset="0"/>
              </a:rPr>
              <a:t>vax</a:t>
            </a:r>
            <a:r>
              <a:rPr lang="en-US" sz="2200" b="1" dirty="0">
                <a:latin typeface="Walkman-Chanakya-901" pitchFamily="34" charset="0"/>
              </a:rPr>
              <a:t> </a:t>
            </a:r>
            <a:r>
              <a:rPr lang="en-US" sz="2200" b="1" dirty="0" err="1">
                <a:latin typeface="Walkman-Chanakya-901" pitchFamily="34" charset="0"/>
              </a:rPr>
              <a:t>esa</a:t>
            </a:r>
            <a:r>
              <a:rPr lang="en-US" sz="2200" b="1" dirty="0">
                <a:latin typeface="Walkman-Chanakya-901" pitchFamily="34" charset="0"/>
              </a:rPr>
              <a:t> </a:t>
            </a:r>
            <a:r>
              <a:rPr lang="en-US" sz="2200" b="1" dirty="0" err="1">
                <a:latin typeface="Walkman-Chanakya-901" pitchFamily="34" charset="0"/>
              </a:rPr>
              <a:t>dkO</a:t>
            </a:r>
            <a:r>
              <a:rPr lang="en-US" sz="2200" b="1" dirty="0">
                <a:latin typeface="Walkman-Chanakya-901" pitchFamily="34" charset="0"/>
              </a:rPr>
              <a:t>; </a:t>
            </a:r>
            <a:r>
              <a:rPr lang="en-US" sz="2200" b="1" dirty="0" err="1">
                <a:latin typeface="Walkman-Chanakya-901" pitchFamily="34" charset="0"/>
              </a:rPr>
              <a:t>jpuk</a:t>
            </a:r>
            <a:r>
              <a:rPr lang="en-US" sz="2200" b="1" dirty="0">
                <a:latin typeface="Walkman-Chanakya-901" pitchFamily="34" charset="0"/>
              </a:rPr>
              <a:t> </a:t>
            </a:r>
            <a:r>
              <a:rPr lang="en-US" sz="2200" b="1" dirty="0" err="1">
                <a:latin typeface="Walkman-Chanakya-901" pitchFamily="34" charset="0"/>
              </a:rPr>
              <a:t>J`axkfjd</a:t>
            </a:r>
            <a:r>
              <a:rPr lang="en-US" sz="2200" b="1" dirty="0">
                <a:latin typeface="Walkman-Chanakya-901" pitchFamily="34" charset="0"/>
              </a:rPr>
              <a:t> </a:t>
            </a:r>
            <a:r>
              <a:rPr lang="en-US" sz="2200" b="1" dirty="0" err="1">
                <a:latin typeface="Walkman-Chanakya-901" pitchFamily="34" charset="0"/>
              </a:rPr>
              <a:t>rFkk</a:t>
            </a:r>
            <a:r>
              <a:rPr lang="en-US" sz="2200" b="1" dirty="0">
                <a:latin typeface="Walkman-Chanakya-901" pitchFamily="34" charset="0"/>
              </a:rPr>
              <a:t> </a:t>
            </a:r>
            <a:r>
              <a:rPr lang="en-US" sz="2200" b="1" dirty="0" err="1">
                <a:latin typeface="Walkman-Chanakya-901" pitchFamily="34" charset="0"/>
              </a:rPr>
              <a:t>NksVh</a:t>
            </a:r>
            <a:r>
              <a:rPr lang="en-US" sz="2200" b="1" dirty="0">
                <a:latin typeface="Walkman-Chanakya-901" pitchFamily="34" charset="0"/>
              </a:rPr>
              <a:t> </a:t>
            </a:r>
            <a:r>
              <a:rPr lang="en-US" sz="2200" b="1" dirty="0" err="1">
                <a:latin typeface="Walkman-Chanakya-901" pitchFamily="34" charset="0"/>
              </a:rPr>
              <a:t>gksrh</a:t>
            </a:r>
            <a:r>
              <a:rPr lang="en-US" sz="2200" b="1" dirty="0">
                <a:latin typeface="Walkman-Chanakya-901" pitchFamily="34" charset="0"/>
              </a:rPr>
              <a:t> </a:t>
            </a:r>
            <a:r>
              <a:rPr lang="en-US" sz="2200" b="1" dirty="0" err="1">
                <a:latin typeface="Walkman-Chanakya-901" pitchFamily="34" charset="0"/>
              </a:rPr>
              <a:t>gS</a:t>
            </a:r>
            <a:r>
              <a:rPr lang="en-US" sz="2200" b="1" dirty="0">
                <a:latin typeface="Walkman-Chanakya-901" pitchFamily="34" charset="0"/>
              </a:rPr>
              <a:t> A </a:t>
            </a:r>
            <a:r>
              <a:rPr lang="en-US" sz="2200" b="1" dirty="0" err="1">
                <a:latin typeface="Walkman-Chanakya-901" pitchFamily="34" charset="0"/>
              </a:rPr>
              <a:t>bldh</a:t>
            </a:r>
            <a:r>
              <a:rPr lang="en-US" sz="2200" b="1" dirty="0">
                <a:latin typeface="Walkman-Chanakya-901" pitchFamily="34" charset="0"/>
              </a:rPr>
              <a:t> /</a:t>
            </a:r>
            <a:r>
              <a:rPr lang="en-US" sz="2200" b="1" dirty="0" err="1">
                <a:latin typeface="Walkman-Chanakya-901" pitchFamily="34" charset="0"/>
              </a:rPr>
              <a:t>heh</a:t>
            </a:r>
            <a:r>
              <a:rPr lang="en-US" sz="2200" b="1" dirty="0">
                <a:latin typeface="Walkman-Chanakya-901" pitchFamily="34" charset="0"/>
              </a:rPr>
              <a:t> y; </a:t>
            </a:r>
            <a:r>
              <a:rPr lang="en-US" sz="2200" b="1" dirty="0" err="1">
                <a:latin typeface="Walkman-Chanakya-901" pitchFamily="34" charset="0"/>
              </a:rPr>
              <a:t>esa</a:t>
            </a:r>
            <a:r>
              <a:rPr lang="en-US" sz="2200" b="1" dirty="0">
                <a:latin typeface="Walkman-Chanakya-901" pitchFamily="34" charset="0"/>
              </a:rPr>
              <a:t> </a:t>
            </a:r>
            <a:r>
              <a:rPr lang="en-US" sz="2200" b="1" dirty="0" err="1">
                <a:latin typeface="Walkman-Chanakya-901" pitchFamily="34" charset="0"/>
              </a:rPr>
              <a:t>rFkk</a:t>
            </a:r>
            <a:r>
              <a:rPr lang="en-US" sz="2200" b="1" dirty="0">
                <a:latin typeface="Walkman-Chanakya-901" pitchFamily="34" charset="0"/>
              </a:rPr>
              <a:t> '</a:t>
            </a:r>
            <a:r>
              <a:rPr lang="en-US" sz="2200" b="1" dirty="0" err="1">
                <a:latin typeface="Walkman-Chanakya-901" pitchFamily="34" charset="0"/>
              </a:rPr>
              <a:t>kCnkyki</a:t>
            </a:r>
            <a:r>
              <a:rPr lang="en-US" sz="2200" b="1" dirty="0">
                <a:latin typeface="Walkman-Chanakya-901" pitchFamily="34" charset="0"/>
              </a:rPr>
              <a:t> </a:t>
            </a:r>
            <a:r>
              <a:rPr lang="en-US" sz="2200" b="1" dirty="0" err="1">
                <a:latin typeface="Walkman-Chanakya-901" pitchFamily="34" charset="0"/>
              </a:rPr>
              <a:t>dk</a:t>
            </a:r>
            <a:r>
              <a:rPr lang="en-US" sz="2200" b="1" dirty="0">
                <a:latin typeface="Walkman-Chanakya-901" pitchFamily="34" charset="0"/>
              </a:rPr>
              <a:t> </a:t>
            </a:r>
            <a:r>
              <a:rPr lang="en-US" sz="2200" b="1" dirty="0" err="1">
                <a:latin typeface="Walkman-Chanakya-901" pitchFamily="34" charset="0"/>
              </a:rPr>
              <a:t>dk;Z</a:t>
            </a:r>
            <a:r>
              <a:rPr lang="en-US" sz="2200" b="1" dirty="0">
                <a:latin typeface="Walkman-Chanakya-901" pitchFamily="34" charset="0"/>
              </a:rPr>
              <a:t> </a:t>
            </a:r>
            <a:r>
              <a:rPr lang="en-US" sz="2200" b="1" dirty="0" err="1">
                <a:latin typeface="Walkman-Chanakya-901" pitchFamily="34" charset="0"/>
              </a:rPr>
              <a:t>izeq</a:t>
            </a:r>
            <a:r>
              <a:rPr lang="en-US" sz="2200" b="1" dirty="0">
                <a:latin typeface="Walkman-Chanakya-901" pitchFamily="34" charset="0"/>
              </a:rPr>
              <a:t>[</a:t>
            </a:r>
            <a:r>
              <a:rPr lang="en-US" sz="2200" b="1" dirty="0" err="1">
                <a:latin typeface="Walkman-Chanakya-901" pitchFamily="34" charset="0"/>
              </a:rPr>
              <a:t>krk</a:t>
            </a:r>
            <a:r>
              <a:rPr lang="en-US" sz="2200" b="1" dirty="0">
                <a:latin typeface="Walkman-Chanakya-901" pitchFamily="34" charset="0"/>
              </a:rPr>
              <a:t> </a:t>
            </a:r>
            <a:r>
              <a:rPr lang="en-US" sz="2200" b="1" dirty="0" err="1">
                <a:latin typeface="Walkman-Chanakya-901" pitchFamily="34" charset="0"/>
              </a:rPr>
              <a:t>ls</a:t>
            </a:r>
            <a:r>
              <a:rPr lang="en-US" sz="2200" b="1" dirty="0">
                <a:latin typeface="Walkman-Chanakya-901" pitchFamily="34" charset="0"/>
              </a:rPr>
              <a:t> </a:t>
            </a:r>
            <a:r>
              <a:rPr lang="en-US" sz="2200" b="1" dirty="0" err="1">
                <a:latin typeface="Walkman-Chanakya-901" pitchFamily="34" charset="0"/>
              </a:rPr>
              <a:t>fd;k</a:t>
            </a:r>
            <a:r>
              <a:rPr lang="en-US" sz="2200" b="1" dirty="0">
                <a:latin typeface="Walkman-Chanakya-901" pitchFamily="34" charset="0"/>
              </a:rPr>
              <a:t> </a:t>
            </a:r>
            <a:r>
              <a:rPr lang="en-US" sz="2200" b="1" dirty="0" err="1">
                <a:latin typeface="Walkman-Chanakya-901" pitchFamily="34" charset="0"/>
              </a:rPr>
              <a:t>tkrk</a:t>
            </a:r>
            <a:r>
              <a:rPr lang="en-US" sz="2200" b="1" dirty="0">
                <a:latin typeface="Walkman-Chanakya-901" pitchFamily="34" charset="0"/>
              </a:rPr>
              <a:t> </a:t>
            </a:r>
            <a:r>
              <a:rPr lang="en-US" sz="2200" b="1" dirty="0" err="1">
                <a:latin typeface="Walkman-Chanakya-901" pitchFamily="34" charset="0"/>
              </a:rPr>
              <a:t>gSA</a:t>
            </a:r>
            <a:endParaRPr lang="en-US" sz="2200" b="1" dirty="0">
              <a:latin typeface="Walkman-Chanakya-901" pitchFamily="34" charset="0"/>
            </a:endParaRPr>
          </a:p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n-US" sz="4400" b="1" dirty="0" err="1">
                <a:solidFill>
                  <a:srgbClr val="3E4D1F"/>
                </a:solidFill>
                <a:latin typeface="Walkman-Chanakya-901" pitchFamily="34" charset="0"/>
              </a:rPr>
              <a:t>igkM+h</a:t>
            </a:r>
            <a:endParaRPr lang="en-US" sz="6000" b="1" dirty="0">
              <a:solidFill>
                <a:srgbClr val="3E4D1F"/>
              </a:solidFill>
              <a:latin typeface="Walkman-Chanakya-901" pitchFamily="34" charset="0"/>
            </a:endParaRPr>
          </a:p>
          <a:p>
            <a:pPr algn="just">
              <a:lnSpc>
                <a:spcPct val="80000"/>
              </a:lnSpc>
              <a:spcBef>
                <a:spcPct val="50000"/>
              </a:spcBef>
            </a:pPr>
            <a:r>
              <a:rPr lang="en-US" sz="2400" dirty="0">
                <a:latin typeface="Walkman-Chanakya-901" pitchFamily="34" charset="0"/>
              </a:rPr>
              <a:t>	</a:t>
            </a:r>
            <a:r>
              <a:rPr lang="en-US" sz="2200" b="1" dirty="0" err="1">
                <a:latin typeface="Walkman-Chanakya-901" pitchFamily="34" charset="0"/>
              </a:rPr>
              <a:t>igkM+h</a:t>
            </a:r>
            <a:r>
              <a:rPr lang="en-US" sz="2200" b="1" dirty="0">
                <a:latin typeface="Walkman-Chanakya-901" pitchFamily="34" charset="0"/>
              </a:rPr>
              <a:t> '</a:t>
            </a:r>
            <a:r>
              <a:rPr lang="en-US" sz="2200" b="1" dirty="0" err="1">
                <a:latin typeface="Walkman-Chanakya-901" pitchFamily="34" charset="0"/>
              </a:rPr>
              <a:t>kSyh</a:t>
            </a:r>
            <a:r>
              <a:rPr lang="en-US" sz="2200" b="1" dirty="0">
                <a:latin typeface="Walkman-Chanakya-901" pitchFamily="34" charset="0"/>
              </a:rPr>
              <a:t> y[</a:t>
            </a:r>
            <a:r>
              <a:rPr lang="en-US" sz="2200" b="1" dirty="0" err="1">
                <a:latin typeface="Walkman-Chanakya-901" pitchFamily="34" charset="0"/>
              </a:rPr>
              <a:t>kuÅ</a:t>
            </a:r>
            <a:r>
              <a:rPr lang="en-US" sz="2200" b="1" dirty="0">
                <a:latin typeface="Walkman-Chanakya-901" pitchFamily="34" charset="0"/>
              </a:rPr>
              <a:t>] </a:t>
            </a:r>
            <a:r>
              <a:rPr lang="en-US" sz="2200" b="1" dirty="0" err="1">
                <a:latin typeface="Walkman-Chanakya-901" pitchFamily="34" charset="0"/>
              </a:rPr>
              <a:t>eqjknkckn</a:t>
            </a:r>
            <a:r>
              <a:rPr lang="en-US" sz="2200" b="1" dirty="0">
                <a:latin typeface="Walkman-Chanakya-901" pitchFamily="34" charset="0"/>
              </a:rPr>
              <a:t>] </a:t>
            </a:r>
            <a:r>
              <a:rPr lang="en-US" sz="2200" b="1" dirty="0" err="1">
                <a:latin typeface="Walkman-Chanakya-901" pitchFamily="34" charset="0"/>
              </a:rPr>
              <a:t>lgkjuiqj</a:t>
            </a:r>
            <a:r>
              <a:rPr lang="en-US" sz="2200" b="1" dirty="0">
                <a:latin typeface="Walkman-Chanakya-901" pitchFamily="34" charset="0"/>
              </a:rPr>
              <a:t>] </a:t>
            </a:r>
            <a:r>
              <a:rPr lang="en-US" sz="2200" b="1" dirty="0" err="1">
                <a:latin typeface="Walkman-Chanakya-901" pitchFamily="34" charset="0"/>
              </a:rPr>
              <a:t>esjB</a:t>
            </a:r>
            <a:r>
              <a:rPr lang="en-US" sz="2200" b="1" dirty="0">
                <a:latin typeface="Walkman-Chanakya-901" pitchFamily="34" charset="0"/>
              </a:rPr>
              <a:t> </a:t>
            </a:r>
            <a:r>
              <a:rPr lang="en-US" sz="2200" b="1" dirty="0" err="1">
                <a:latin typeface="Walkman-Chanakya-901" pitchFamily="34" charset="0"/>
              </a:rPr>
              <a:t>vkSj</a:t>
            </a:r>
            <a:r>
              <a:rPr lang="en-US" sz="2200" b="1" dirty="0">
                <a:latin typeface="Walkman-Chanakya-901" pitchFamily="34" charset="0"/>
              </a:rPr>
              <a:t> </a:t>
            </a:r>
            <a:r>
              <a:rPr lang="en-US" sz="2200" b="1" dirty="0" err="1">
                <a:latin typeface="Walkman-Chanakya-901" pitchFamily="34" charset="0"/>
              </a:rPr>
              <a:t>fnYyh</a:t>
            </a:r>
            <a:r>
              <a:rPr lang="en-US" sz="2200" b="1" dirty="0">
                <a:latin typeface="Walkman-Chanakya-901" pitchFamily="34" charset="0"/>
              </a:rPr>
              <a:t> </a:t>
            </a:r>
            <a:r>
              <a:rPr lang="en-US" sz="2200" b="1" dirty="0" err="1">
                <a:latin typeface="Walkman-Chanakya-901" pitchFamily="34" charset="0"/>
              </a:rPr>
              <a:t>esa</a:t>
            </a:r>
            <a:r>
              <a:rPr lang="en-US" sz="2200" b="1" dirty="0">
                <a:latin typeface="Walkman-Chanakya-901" pitchFamily="34" charset="0"/>
              </a:rPr>
              <a:t> </a:t>
            </a:r>
            <a:r>
              <a:rPr lang="en-US" sz="2200" b="1" dirty="0" err="1">
                <a:latin typeface="Walkman-Chanakya-901" pitchFamily="34" charset="0"/>
              </a:rPr>
              <a:t>izpfyr</a:t>
            </a:r>
            <a:r>
              <a:rPr lang="en-US" sz="2200" b="1" dirty="0">
                <a:latin typeface="Walkman-Chanakya-901" pitchFamily="34" charset="0"/>
              </a:rPr>
              <a:t> </a:t>
            </a:r>
            <a:r>
              <a:rPr lang="en-US" sz="2200" b="1" dirty="0" err="1">
                <a:latin typeface="Walkman-Chanakya-901" pitchFamily="34" charset="0"/>
              </a:rPr>
              <a:t>jgh</a:t>
            </a:r>
            <a:r>
              <a:rPr lang="en-US" sz="2200" b="1" dirty="0">
                <a:latin typeface="Walkman-Chanakya-901" pitchFamily="34" charset="0"/>
              </a:rPr>
              <a:t> </a:t>
            </a:r>
            <a:r>
              <a:rPr lang="en-US" sz="2200" b="1" dirty="0" err="1">
                <a:latin typeface="Walkman-Chanakya-901" pitchFamily="34" charset="0"/>
              </a:rPr>
              <a:t>gSA</a:t>
            </a:r>
            <a:r>
              <a:rPr lang="en-US" sz="2200" b="1" dirty="0">
                <a:latin typeface="Walkman-Chanakya-901" pitchFamily="34" charset="0"/>
              </a:rPr>
              <a:t> </a:t>
            </a:r>
            <a:r>
              <a:rPr lang="en-US" sz="2200" b="1" dirty="0" err="1">
                <a:latin typeface="Walkman-Chanakya-901" pitchFamily="34" charset="0"/>
              </a:rPr>
              <a:t>blesa</a:t>
            </a:r>
            <a:r>
              <a:rPr lang="en-US" sz="2200" b="1" dirty="0">
                <a:latin typeface="Walkman-Chanakya-901" pitchFamily="34" charset="0"/>
              </a:rPr>
              <a:t> </a:t>
            </a:r>
            <a:r>
              <a:rPr lang="en-US" sz="2200" b="1" dirty="0" err="1">
                <a:latin typeface="Walkman-Chanakya-901" pitchFamily="34" charset="0"/>
              </a:rPr>
              <a:t>dkseyrk</a:t>
            </a:r>
            <a:r>
              <a:rPr lang="en-US" sz="2200" b="1" dirty="0">
                <a:latin typeface="Walkman-Chanakya-901" pitchFamily="34" charset="0"/>
              </a:rPr>
              <a:t> </a:t>
            </a:r>
            <a:r>
              <a:rPr lang="en-US" sz="2200" b="1" dirty="0" err="1">
                <a:latin typeface="Walkman-Chanakya-901" pitchFamily="34" charset="0"/>
              </a:rPr>
              <a:t>vkSj</a:t>
            </a:r>
            <a:r>
              <a:rPr lang="en-US" sz="2200" b="1" dirty="0">
                <a:latin typeface="Walkman-Chanakya-901" pitchFamily="34" charset="0"/>
              </a:rPr>
              <a:t> </a:t>
            </a:r>
            <a:r>
              <a:rPr lang="en-US" sz="2200" b="1" dirty="0" err="1">
                <a:latin typeface="Walkman-Chanakya-901" pitchFamily="34" charset="0"/>
              </a:rPr>
              <a:t>yksp</a:t>
            </a:r>
            <a:r>
              <a:rPr lang="en-US" sz="2200" b="1" dirty="0">
                <a:latin typeface="Walkman-Chanakya-901" pitchFamily="34" charset="0"/>
              </a:rPr>
              <a:t> </a:t>
            </a:r>
            <a:r>
              <a:rPr lang="en-US" sz="2200" b="1" dirty="0" err="1">
                <a:latin typeface="Walkman-Chanakya-901" pitchFamily="34" charset="0"/>
              </a:rPr>
              <a:t>dqN</a:t>
            </a:r>
            <a:r>
              <a:rPr lang="en-US" sz="2200" b="1" dirty="0">
                <a:latin typeface="Walkman-Chanakya-901" pitchFamily="34" charset="0"/>
              </a:rPr>
              <a:t> de fn[</a:t>
            </a:r>
            <a:r>
              <a:rPr lang="en-US" sz="2200" b="1" dirty="0" err="1">
                <a:latin typeface="Walkman-Chanakya-901" pitchFamily="34" charset="0"/>
              </a:rPr>
              <a:t>kkbZ</a:t>
            </a:r>
            <a:r>
              <a:rPr lang="en-US" sz="2200" b="1" dirty="0">
                <a:latin typeface="Walkman-Chanakya-901" pitchFamily="34" charset="0"/>
              </a:rPr>
              <a:t> </a:t>
            </a:r>
            <a:r>
              <a:rPr lang="en-US" sz="2200" b="1" dirty="0" err="1">
                <a:latin typeface="Walkman-Chanakya-901" pitchFamily="34" charset="0"/>
              </a:rPr>
              <a:t>nsrh</a:t>
            </a:r>
            <a:r>
              <a:rPr lang="en-US" sz="2200" b="1" dirty="0">
                <a:latin typeface="Walkman-Chanakya-901" pitchFamily="34" charset="0"/>
              </a:rPr>
              <a:t> </a:t>
            </a:r>
            <a:r>
              <a:rPr lang="en-US" sz="2200" b="1" dirty="0" err="1">
                <a:latin typeface="Walkman-Chanakya-901" pitchFamily="34" charset="0"/>
              </a:rPr>
              <a:t>gS</a:t>
            </a:r>
            <a:r>
              <a:rPr lang="en-US" sz="2200" b="1" dirty="0">
                <a:latin typeface="Walkman-Chanakya-901" pitchFamily="34" charset="0"/>
              </a:rPr>
              <a:t> A </a:t>
            </a:r>
            <a:r>
              <a:rPr lang="en-US" sz="2200" b="1" dirty="0" err="1">
                <a:latin typeface="Walkman-Chanakya-901" pitchFamily="34" charset="0"/>
              </a:rPr>
              <a:t>bldksa</a:t>
            </a:r>
            <a:r>
              <a:rPr lang="en-US" sz="2200" b="1" dirty="0">
                <a:latin typeface="Walkman-Chanakya-901" pitchFamily="34" charset="0"/>
              </a:rPr>
              <a:t> [</a:t>
            </a:r>
            <a:r>
              <a:rPr lang="en-US" sz="2200" b="1" dirty="0" err="1">
                <a:latin typeface="Walkman-Chanakya-901" pitchFamily="34" charset="0"/>
              </a:rPr>
              <a:t>kM+h</a:t>
            </a:r>
            <a:r>
              <a:rPr lang="en-US" sz="2200" b="1" dirty="0">
                <a:latin typeface="Walkman-Chanakya-901" pitchFamily="34" charset="0"/>
              </a:rPr>
              <a:t> </a:t>
            </a:r>
            <a:r>
              <a:rPr lang="en-US" sz="2200" b="1" dirty="0" err="1">
                <a:latin typeface="Walkman-Chanakya-901" pitchFamily="34" charset="0"/>
              </a:rPr>
              <a:t>cksyh</a:t>
            </a:r>
            <a:r>
              <a:rPr lang="en-US" sz="2200" b="1" dirty="0">
                <a:latin typeface="Walkman-Chanakya-901" pitchFamily="34" charset="0"/>
              </a:rPr>
              <a:t> </a:t>
            </a:r>
            <a:r>
              <a:rPr lang="en-US" sz="2200" b="1" dirty="0" err="1">
                <a:latin typeface="Walkman-Chanakya-901" pitchFamily="34" charset="0"/>
              </a:rPr>
              <a:t>dk</a:t>
            </a:r>
            <a:r>
              <a:rPr lang="en-US" sz="2200" b="1" dirty="0">
                <a:latin typeface="Walkman-Chanakya-901" pitchFamily="34" charset="0"/>
              </a:rPr>
              <a:t> </a:t>
            </a:r>
            <a:r>
              <a:rPr lang="en-US" sz="2200" b="1" dirty="0" err="1">
                <a:latin typeface="Walkman-Chanakya-901" pitchFamily="34" charset="0"/>
              </a:rPr>
              <a:t>izHkko</a:t>
            </a:r>
            <a:r>
              <a:rPr lang="en-US" sz="2200" b="1" dirty="0">
                <a:latin typeface="Walkman-Chanakya-901" pitchFamily="34" charset="0"/>
              </a:rPr>
              <a:t> </a:t>
            </a:r>
            <a:r>
              <a:rPr lang="en-US" sz="2200" b="1" dirty="0" err="1">
                <a:latin typeface="Walkman-Chanakya-901" pitchFamily="34" charset="0"/>
              </a:rPr>
              <a:t>ekuk</a:t>
            </a:r>
            <a:r>
              <a:rPr lang="en-US" sz="2200" b="1" dirty="0">
                <a:latin typeface="Walkman-Chanakya-901" pitchFamily="34" charset="0"/>
              </a:rPr>
              <a:t> </a:t>
            </a:r>
            <a:r>
              <a:rPr lang="en-US" sz="2200" b="1" dirty="0" err="1">
                <a:latin typeface="Walkman-Chanakya-901" pitchFamily="34" charset="0"/>
              </a:rPr>
              <a:t>tk</a:t>
            </a:r>
            <a:r>
              <a:rPr lang="en-US" sz="2200" b="1" dirty="0">
                <a:latin typeface="Walkman-Chanakya-901" pitchFamily="34" charset="0"/>
              </a:rPr>
              <a:t> </a:t>
            </a:r>
            <a:r>
              <a:rPr lang="en-US" sz="2200" b="1" dirty="0" err="1">
                <a:latin typeface="Walkman-Chanakya-901" pitchFamily="34" charset="0"/>
              </a:rPr>
              <a:t>ldrk</a:t>
            </a:r>
            <a:r>
              <a:rPr lang="en-US" sz="2200" b="1" dirty="0">
                <a:latin typeface="Walkman-Chanakya-901" pitchFamily="34" charset="0"/>
              </a:rPr>
              <a:t> </a:t>
            </a:r>
            <a:r>
              <a:rPr lang="en-US" sz="2200" b="1" dirty="0" err="1">
                <a:latin typeface="Walkman-Chanakya-901" pitchFamily="34" charset="0"/>
              </a:rPr>
              <a:t>gS</a:t>
            </a:r>
            <a:r>
              <a:rPr lang="en-US" sz="2200" b="1" dirty="0">
                <a:latin typeface="Walkman-Chanakya-901" pitchFamily="34" charset="0"/>
              </a:rPr>
              <a:t> </a:t>
            </a:r>
            <a:r>
              <a:rPr lang="en-US" sz="2200" b="1" dirty="0" err="1">
                <a:latin typeface="Walkman-Chanakya-901" pitchFamily="34" charset="0"/>
              </a:rPr>
              <a:t>cjdrvyh</a:t>
            </a:r>
            <a:r>
              <a:rPr lang="en-US" sz="2200" b="1" dirty="0">
                <a:latin typeface="Walkman-Chanakya-901" pitchFamily="34" charset="0"/>
              </a:rPr>
              <a:t> </a:t>
            </a:r>
            <a:r>
              <a:rPr lang="en-US" sz="2200" b="1" dirty="0" err="1">
                <a:latin typeface="Walkman-Chanakya-901" pitchFamily="34" charset="0"/>
              </a:rPr>
              <a:t>iatkc</a:t>
            </a:r>
            <a:r>
              <a:rPr lang="en-US" sz="2200" b="1" dirty="0">
                <a:latin typeface="Walkman-Chanakya-901" pitchFamily="34" charset="0"/>
              </a:rPr>
              <a:t> </a:t>
            </a:r>
            <a:r>
              <a:rPr lang="en-US" sz="2200" b="1" dirty="0" err="1">
                <a:latin typeface="Walkman-Chanakya-901" pitchFamily="34" charset="0"/>
              </a:rPr>
              <a:t>ds</a:t>
            </a:r>
            <a:r>
              <a:rPr lang="en-US" sz="2200" b="1" dirty="0">
                <a:latin typeface="Walkman-Chanakya-901" pitchFamily="34" charset="0"/>
              </a:rPr>
              <a:t> </a:t>
            </a:r>
            <a:r>
              <a:rPr lang="en-US" sz="2200" b="1" dirty="0" err="1">
                <a:latin typeface="Walkman-Chanakya-901" pitchFamily="34" charset="0"/>
              </a:rPr>
              <a:t>igkM+h</a:t>
            </a:r>
            <a:r>
              <a:rPr lang="en-US" sz="2200" b="1" dirty="0">
                <a:latin typeface="Walkman-Chanakya-901" pitchFamily="34" charset="0"/>
              </a:rPr>
              <a:t> </a:t>
            </a:r>
            <a:r>
              <a:rPr lang="en-US" sz="2200" b="1" dirty="0" err="1">
                <a:latin typeface="Walkman-Chanakya-901" pitchFamily="34" charset="0"/>
              </a:rPr>
              <a:t>izns'kksa</a:t>
            </a:r>
            <a:r>
              <a:rPr lang="en-US" sz="2200" b="1" dirty="0">
                <a:latin typeface="Walkman-Chanakya-901" pitchFamily="34" charset="0"/>
              </a:rPr>
              <a:t> </a:t>
            </a:r>
            <a:r>
              <a:rPr lang="en-US" sz="2200" b="1" dirty="0" err="1">
                <a:latin typeface="Walkman-Chanakya-901" pitchFamily="34" charset="0"/>
              </a:rPr>
              <a:t>es</a:t>
            </a:r>
            <a:r>
              <a:rPr lang="en-US" sz="2200" b="1" dirty="0">
                <a:latin typeface="Walkman-Chanakya-901" pitchFamily="34" charset="0"/>
              </a:rPr>
              <a:t> </a:t>
            </a:r>
            <a:r>
              <a:rPr lang="en-US" sz="2200" b="1" dirty="0" err="1">
                <a:latin typeface="Walkman-Chanakya-901" pitchFamily="34" charset="0"/>
              </a:rPr>
              <a:t>izpfyr</a:t>
            </a:r>
            <a:r>
              <a:rPr lang="en-US" sz="2200" b="1" dirty="0">
                <a:latin typeface="Walkman-Chanakya-901" pitchFamily="34" charset="0"/>
              </a:rPr>
              <a:t> </a:t>
            </a:r>
            <a:r>
              <a:rPr lang="en-US" sz="2200" b="1" dirty="0" err="1">
                <a:latin typeface="Walkman-Chanakya-901" pitchFamily="34" charset="0"/>
              </a:rPr>
              <a:t>ykd</a:t>
            </a:r>
            <a:r>
              <a:rPr lang="en-US" sz="2200" b="1" dirty="0">
                <a:latin typeface="Walkman-Chanakya-901" pitchFamily="34" charset="0"/>
              </a:rPr>
              <a:t>/</a:t>
            </a:r>
            <a:r>
              <a:rPr lang="en-US" sz="2200" b="1" dirty="0" err="1">
                <a:latin typeface="Walkman-Chanakya-901" pitchFamily="34" charset="0"/>
              </a:rPr>
              <a:t>quksa</a:t>
            </a:r>
            <a:r>
              <a:rPr lang="en-US" sz="2200" b="1" dirty="0">
                <a:latin typeface="Walkman-Chanakya-901" pitchFamily="34" charset="0"/>
              </a:rPr>
              <a:t> </a:t>
            </a:r>
            <a:r>
              <a:rPr lang="en-US" sz="2200" b="1" dirty="0" err="1">
                <a:latin typeface="Walkman-Chanakya-901" pitchFamily="34" charset="0"/>
              </a:rPr>
              <a:t>esa</a:t>
            </a:r>
            <a:r>
              <a:rPr lang="en-US" sz="2200" b="1" dirty="0">
                <a:latin typeface="Walkman-Chanakya-901" pitchFamily="34" charset="0"/>
              </a:rPr>
              <a:t> </a:t>
            </a:r>
            <a:r>
              <a:rPr lang="en-US" sz="2200" b="1" dirty="0" err="1">
                <a:latin typeface="Walkman-Chanakya-901" pitchFamily="34" charset="0"/>
              </a:rPr>
              <a:t>fo'ks"k</a:t>
            </a:r>
            <a:r>
              <a:rPr lang="en-US" sz="2200" b="1" dirty="0">
                <a:latin typeface="Walkman-Chanakya-901" pitchFamily="34" charset="0"/>
              </a:rPr>
              <a:t> &lt;ax </a:t>
            </a:r>
            <a:r>
              <a:rPr lang="en-US" sz="2200" b="1" dirty="0" err="1">
                <a:latin typeface="Walkman-Chanakya-901" pitchFamily="34" charset="0"/>
              </a:rPr>
              <a:t>ls</a:t>
            </a:r>
            <a:r>
              <a:rPr lang="en-US" sz="2200" b="1" dirty="0">
                <a:latin typeface="Walkman-Chanakya-901" pitchFamily="34" charset="0"/>
              </a:rPr>
              <a:t> </a:t>
            </a:r>
            <a:r>
              <a:rPr lang="en-US" sz="2200" b="1" dirty="0" err="1">
                <a:latin typeface="Walkman-Chanakya-901" pitchFamily="34" charset="0"/>
              </a:rPr>
              <a:t>iz;qDr</a:t>
            </a:r>
            <a:r>
              <a:rPr lang="en-US" sz="2200" b="1" dirty="0">
                <a:latin typeface="Walkman-Chanakya-901" pitchFamily="34" charset="0"/>
              </a:rPr>
              <a:t> </a:t>
            </a:r>
            <a:r>
              <a:rPr lang="en-US" sz="2200" b="1" dirty="0" err="1">
                <a:latin typeface="Walkman-Chanakya-901" pitchFamily="34" charset="0"/>
              </a:rPr>
              <a:t>gksus</a:t>
            </a:r>
            <a:r>
              <a:rPr lang="en-US" sz="2200" b="1" dirty="0">
                <a:latin typeface="Walkman-Chanakya-901" pitchFamily="34" charset="0"/>
              </a:rPr>
              <a:t> </a:t>
            </a:r>
            <a:r>
              <a:rPr lang="en-US" sz="2200" b="1" dirty="0" err="1">
                <a:latin typeface="Walkman-Chanakya-901" pitchFamily="34" charset="0"/>
              </a:rPr>
              <a:t>okys</a:t>
            </a:r>
            <a:r>
              <a:rPr lang="en-US" sz="2200" b="1" dirty="0">
                <a:latin typeface="Walkman-Chanakya-901" pitchFamily="34" charset="0"/>
              </a:rPr>
              <a:t> </a:t>
            </a:r>
            <a:r>
              <a:rPr lang="en-US" sz="2200" b="1" dirty="0" err="1">
                <a:latin typeface="Walkman-Chanakya-901" pitchFamily="34" charset="0"/>
              </a:rPr>
              <a:t>Lojksa</a:t>
            </a:r>
            <a:r>
              <a:rPr lang="en-US" sz="2200" b="1" dirty="0">
                <a:latin typeface="Walkman-Chanakya-901" pitchFamily="34" charset="0"/>
              </a:rPr>
              <a:t> </a:t>
            </a:r>
            <a:r>
              <a:rPr lang="en-US" sz="2200" b="1" dirty="0" err="1">
                <a:latin typeface="Walkman-Chanakya-901" pitchFamily="34" charset="0"/>
              </a:rPr>
              <a:t>dk</a:t>
            </a:r>
            <a:r>
              <a:rPr lang="en-US" sz="2200" b="1" dirty="0">
                <a:latin typeface="Walkman-Chanakya-901" pitchFamily="34" charset="0"/>
              </a:rPr>
              <a:t> </a:t>
            </a:r>
            <a:r>
              <a:rPr lang="en-US" sz="2200" b="1" dirty="0" err="1">
                <a:latin typeface="Walkman-Chanakya-901" pitchFamily="34" charset="0"/>
              </a:rPr>
              <a:t>Bqejh</a:t>
            </a:r>
            <a:r>
              <a:rPr lang="en-US" sz="2200" b="1" dirty="0">
                <a:latin typeface="Walkman-Chanakya-901" pitchFamily="34" charset="0"/>
              </a:rPr>
              <a:t> </a:t>
            </a:r>
            <a:r>
              <a:rPr lang="en-US" sz="2200" b="1" dirty="0" err="1">
                <a:latin typeface="Walkman-Chanakya-901" pitchFamily="34" charset="0"/>
              </a:rPr>
              <a:t>esa</a:t>
            </a:r>
            <a:r>
              <a:rPr lang="en-US" sz="2200" b="1" dirty="0">
                <a:latin typeface="Walkman-Chanakya-901" pitchFamily="34" charset="0"/>
              </a:rPr>
              <a:t>  [</a:t>
            </a:r>
            <a:r>
              <a:rPr lang="en-US" sz="2200" b="1" dirty="0" err="1">
                <a:latin typeface="Walkman-Chanakya-901" pitchFamily="34" charset="0"/>
              </a:rPr>
              <a:t>kwclwjrh</a:t>
            </a:r>
            <a:r>
              <a:rPr lang="en-US" sz="2200" b="1" dirty="0">
                <a:latin typeface="Walkman-Chanakya-901" pitchFamily="34" charset="0"/>
              </a:rPr>
              <a:t> </a:t>
            </a:r>
            <a:r>
              <a:rPr lang="en-US" sz="2200" b="1" dirty="0" err="1">
                <a:latin typeface="Walkman-Chanakya-901" pitchFamily="34" charset="0"/>
              </a:rPr>
              <a:t>ls</a:t>
            </a:r>
            <a:r>
              <a:rPr lang="en-US" sz="2200" b="1" dirty="0">
                <a:latin typeface="Walkman-Chanakya-901" pitchFamily="34" charset="0"/>
              </a:rPr>
              <a:t> </a:t>
            </a:r>
            <a:r>
              <a:rPr lang="en-US" sz="2200" b="1" dirty="0" err="1">
                <a:latin typeface="Walkman-Chanakya-901" pitchFamily="34" charset="0"/>
              </a:rPr>
              <a:t>iz;ksx</a:t>
            </a:r>
            <a:r>
              <a:rPr lang="en-US" sz="2200" b="1" dirty="0">
                <a:latin typeface="Walkman-Chanakya-901" pitchFamily="34" charset="0"/>
              </a:rPr>
              <a:t> </a:t>
            </a:r>
            <a:r>
              <a:rPr lang="en-US" sz="2200" b="1" dirty="0" err="1">
                <a:latin typeface="Walkman-Chanakya-901" pitchFamily="34" charset="0"/>
              </a:rPr>
              <a:t>djrs</a:t>
            </a:r>
            <a:r>
              <a:rPr lang="en-US" sz="2200" b="1" dirty="0">
                <a:latin typeface="Walkman-Chanakya-901" pitchFamily="34" charset="0"/>
              </a:rPr>
              <a:t> </a:t>
            </a:r>
            <a:r>
              <a:rPr lang="en-US" sz="2200" b="1" dirty="0" err="1">
                <a:latin typeface="Walkman-Chanakya-901" pitchFamily="34" charset="0"/>
              </a:rPr>
              <a:t>Fks</a:t>
            </a:r>
            <a:r>
              <a:rPr lang="en-US" sz="2200" b="1" dirty="0">
                <a:latin typeface="Walkman-Chanakya-901" pitchFamily="34" charset="0"/>
              </a:rPr>
              <a:t>] </a:t>
            </a:r>
            <a:r>
              <a:rPr lang="en-US" sz="2200" b="1" dirty="0" err="1">
                <a:latin typeface="Walkman-Chanakya-901" pitchFamily="34" charset="0"/>
              </a:rPr>
              <a:t>blh</a:t>
            </a:r>
            <a:r>
              <a:rPr lang="en-US" sz="2200" b="1" dirty="0">
                <a:latin typeface="Walkman-Chanakya-901" pitchFamily="34" charset="0"/>
              </a:rPr>
              <a:t> </a:t>
            </a:r>
            <a:r>
              <a:rPr lang="en-US" sz="2200" b="1" dirty="0" err="1">
                <a:latin typeface="Walkman-Chanakya-901" pitchFamily="34" charset="0"/>
              </a:rPr>
              <a:t>ls</a:t>
            </a:r>
            <a:r>
              <a:rPr lang="en-US" sz="2200" b="1" dirty="0">
                <a:latin typeface="Walkman-Chanakya-901" pitchFamily="34" charset="0"/>
              </a:rPr>
              <a:t> ;g </a:t>
            </a:r>
            <a:r>
              <a:rPr lang="en-US" sz="2200" b="1" dirty="0" err="1">
                <a:latin typeface="Walkman-Chanakya-901" pitchFamily="34" charset="0"/>
              </a:rPr>
              <a:t>igkMh</a:t>
            </a:r>
            <a:r>
              <a:rPr lang="en-US" sz="2200" b="1" dirty="0">
                <a:latin typeface="Walkman-Chanakya-901" pitchFamily="34" charset="0"/>
              </a:rPr>
              <a:t> </a:t>
            </a:r>
            <a:r>
              <a:rPr lang="en-US" sz="2200" b="1" dirty="0" err="1">
                <a:latin typeface="Walkman-Chanakya-901" pitchFamily="34" charset="0"/>
              </a:rPr>
              <a:t>vax</a:t>
            </a:r>
            <a:r>
              <a:rPr lang="en-US" sz="2200" b="1" dirty="0">
                <a:latin typeface="Walkman-Chanakya-901" pitchFamily="34" charset="0"/>
              </a:rPr>
              <a:t> dh </a:t>
            </a:r>
            <a:r>
              <a:rPr lang="en-US" sz="2200" b="1" dirty="0" err="1">
                <a:latin typeface="Walkman-Chanakya-901" pitchFamily="34" charset="0"/>
              </a:rPr>
              <a:t>Bqejh</a:t>
            </a:r>
            <a:r>
              <a:rPr lang="en-US" sz="2200" b="1" dirty="0">
                <a:latin typeface="Walkman-Chanakya-901" pitchFamily="34" charset="0"/>
              </a:rPr>
              <a:t> </a:t>
            </a:r>
            <a:r>
              <a:rPr lang="en-US" sz="2200" b="1" dirty="0" err="1">
                <a:latin typeface="Walkman-Chanakya-901" pitchFamily="34" charset="0"/>
              </a:rPr>
              <a:t>dgh</a:t>
            </a:r>
            <a:r>
              <a:rPr lang="en-US" sz="2200" b="1" dirty="0">
                <a:latin typeface="Walkman-Chanakya-901" pitchFamily="34" charset="0"/>
              </a:rPr>
              <a:t> </a:t>
            </a:r>
            <a:r>
              <a:rPr lang="en-US" sz="2200" b="1" dirty="0" err="1">
                <a:latin typeface="Walkman-Chanakya-901" pitchFamily="34" charset="0"/>
              </a:rPr>
              <a:t>tkus</a:t>
            </a:r>
            <a:r>
              <a:rPr lang="en-US" sz="2200" b="1" dirty="0">
                <a:latin typeface="Walkman-Chanakya-901" pitchFamily="34" charset="0"/>
              </a:rPr>
              <a:t> </a:t>
            </a:r>
            <a:r>
              <a:rPr lang="en-US" sz="2200" b="1" dirty="0" err="1">
                <a:latin typeface="Walkman-Chanakya-901" pitchFamily="34" charset="0"/>
              </a:rPr>
              <a:t>yxhA</a:t>
            </a:r>
            <a:r>
              <a:rPr lang="en-US" sz="2200" b="1" dirty="0">
                <a:latin typeface="Walkman-Chanakya-901" pitchFamily="34" charset="0"/>
              </a:rPr>
              <a:t> </a:t>
            </a:r>
            <a:r>
              <a:rPr lang="en-US" sz="2200" b="1" dirty="0" err="1">
                <a:latin typeface="Walkman-Chanakya-901" pitchFamily="34" charset="0"/>
              </a:rPr>
              <a:t>budh</a:t>
            </a:r>
            <a:r>
              <a:rPr lang="en-US" sz="2200" b="1" dirty="0">
                <a:latin typeface="Walkman-Chanakya-901" pitchFamily="34" charset="0"/>
              </a:rPr>
              <a:t> </a:t>
            </a:r>
            <a:r>
              <a:rPr lang="en-US" sz="2200" b="1" dirty="0" err="1">
                <a:latin typeface="Walkman-Chanakya-901" pitchFamily="34" charset="0"/>
              </a:rPr>
              <a:t>xk;h</a:t>
            </a:r>
            <a:r>
              <a:rPr lang="en-US" sz="2200" b="1" dirty="0">
                <a:latin typeface="Walkman-Chanakya-901" pitchFamily="34" charset="0"/>
              </a:rPr>
              <a:t> </a:t>
            </a:r>
            <a:r>
              <a:rPr lang="en-US" sz="2200" b="1" dirty="0" err="1">
                <a:latin typeface="Walkman-Chanakya-901" pitchFamily="34" charset="0"/>
              </a:rPr>
              <a:t>gqbZ</a:t>
            </a:r>
            <a:r>
              <a:rPr lang="en-US" sz="2200" b="1" dirty="0">
                <a:latin typeface="Walkman-Chanakya-901" pitchFamily="34" charset="0"/>
              </a:rPr>
              <a:t> </a:t>
            </a:r>
            <a:r>
              <a:rPr lang="en-US" sz="2200" b="1" dirty="0" err="1">
                <a:latin typeface="Walkman-Chanakya-901" pitchFamily="34" charset="0"/>
              </a:rPr>
              <a:t>Bqejh</a:t>
            </a:r>
            <a:r>
              <a:rPr lang="en-US" sz="2200" b="1" dirty="0">
                <a:latin typeface="Walkman-Chanakya-901" pitchFamily="34" charset="0"/>
              </a:rPr>
              <a:t> ^</a:t>
            </a:r>
            <a:r>
              <a:rPr lang="en-US" sz="2200" b="1" dirty="0" err="1">
                <a:latin typeface="Walkman-Chanakya-901" pitchFamily="34" charset="0"/>
              </a:rPr>
              <a:t>ckxks</a:t>
            </a:r>
            <a:r>
              <a:rPr lang="en-US" sz="2200" b="1" dirty="0">
                <a:latin typeface="Walkman-Chanakya-901" pitchFamily="34" charset="0"/>
              </a:rPr>
              <a:t> </a:t>
            </a:r>
            <a:r>
              <a:rPr lang="en-US" sz="2200" b="1" dirty="0" err="1">
                <a:latin typeface="Walkman-Chanakya-901" pitchFamily="34" charset="0"/>
              </a:rPr>
              <a:t>esa</a:t>
            </a:r>
            <a:r>
              <a:rPr lang="en-US" sz="2200" b="1" dirty="0">
                <a:latin typeface="Walkman-Chanakya-901" pitchFamily="34" charset="0"/>
              </a:rPr>
              <a:t> </a:t>
            </a:r>
            <a:r>
              <a:rPr lang="en-US" sz="2200" b="1" dirty="0" err="1">
                <a:latin typeface="Walkman-Chanakya-901" pitchFamily="34" charset="0"/>
              </a:rPr>
              <a:t>iMs</a:t>
            </a:r>
            <a:r>
              <a:rPr lang="en-US" sz="2200" b="1" dirty="0">
                <a:latin typeface="Walkman-Chanakya-901" pitchFamily="34" charset="0"/>
              </a:rPr>
              <a:t>+ &gt;</a:t>
            </a:r>
            <a:r>
              <a:rPr lang="en-US" sz="2200" b="1" dirty="0" err="1">
                <a:latin typeface="Walkman-Chanakya-901" pitchFamily="34" charset="0"/>
              </a:rPr>
              <a:t>wys</a:t>
            </a:r>
            <a:r>
              <a:rPr lang="en-US" sz="2200" b="1" dirty="0">
                <a:latin typeface="Walkman-Chanakya-901" pitchFamily="34" charset="0"/>
              </a:rPr>
              <a:t>* </a:t>
            </a:r>
            <a:r>
              <a:rPr lang="en-US" sz="2200" b="1" dirty="0" err="1">
                <a:latin typeface="Walkman-Chanakya-901" pitchFamily="34" charset="0"/>
              </a:rPr>
              <a:t>cgqr</a:t>
            </a:r>
            <a:r>
              <a:rPr lang="en-US" sz="2200" b="1" dirty="0">
                <a:latin typeface="Walkman-Chanakya-901" pitchFamily="34" charset="0"/>
              </a:rPr>
              <a:t> izfl¼ </a:t>
            </a:r>
            <a:r>
              <a:rPr lang="en-US" sz="2200" b="1" dirty="0" err="1">
                <a:latin typeface="Walkman-Chanakya-901" pitchFamily="34" charset="0"/>
              </a:rPr>
              <a:t>gS</a:t>
            </a:r>
            <a:r>
              <a:rPr lang="en-US" sz="2200" b="1" dirty="0">
                <a:latin typeface="Walkman-Chanakya-901" pitchFamily="34" charset="0"/>
              </a:rPr>
              <a:t> </a:t>
            </a:r>
            <a:r>
              <a:rPr lang="en-US" sz="2200" b="1" dirty="0" err="1">
                <a:latin typeface="Walkman-Chanakya-901" pitchFamily="34" charset="0"/>
              </a:rPr>
              <a:t>ewyr</a:t>
            </a:r>
            <a:r>
              <a:rPr lang="en-US" sz="2200" b="1" dirty="0">
                <a:latin typeface="Walkman-Chanakya-901" pitchFamily="34" charset="0"/>
              </a:rPr>
              <a:t>% </a:t>
            </a:r>
            <a:r>
              <a:rPr lang="en-US" sz="2200" b="1" dirty="0" err="1">
                <a:latin typeface="Walkman-Chanakya-901" pitchFamily="34" charset="0"/>
              </a:rPr>
              <a:t>igkmh</a:t>
            </a:r>
            <a:r>
              <a:rPr lang="en-US" sz="2200" b="1" dirty="0">
                <a:latin typeface="Walkman-Chanakya-901" pitchFamily="34" charset="0"/>
              </a:rPr>
              <a:t> </a:t>
            </a:r>
            <a:r>
              <a:rPr lang="en-US" sz="2200" b="1" dirty="0" err="1">
                <a:latin typeface="Walkman-Chanakya-901" pitchFamily="34" charset="0"/>
              </a:rPr>
              <a:t>dksbZ</a:t>
            </a:r>
            <a:r>
              <a:rPr lang="en-US" sz="2200" b="1" dirty="0">
                <a:latin typeface="Walkman-Chanakya-901" pitchFamily="34" charset="0"/>
              </a:rPr>
              <a:t> </a:t>
            </a:r>
            <a:r>
              <a:rPr lang="en-US" sz="2200" b="1" dirty="0" err="1">
                <a:latin typeface="Walkman-Chanakya-901" pitchFamily="34" charset="0"/>
              </a:rPr>
              <a:t>vyx</a:t>
            </a:r>
            <a:r>
              <a:rPr lang="en-US" sz="2200" b="1" dirty="0">
                <a:latin typeface="Walkman-Chanakya-901" pitchFamily="34" charset="0"/>
              </a:rPr>
              <a:t> </a:t>
            </a:r>
            <a:r>
              <a:rPr lang="en-US" sz="2200" b="1" dirty="0" err="1">
                <a:latin typeface="Walkman-Chanakya-901" pitchFamily="34" charset="0"/>
              </a:rPr>
              <a:t>vax</a:t>
            </a:r>
            <a:r>
              <a:rPr lang="en-US" sz="2200" b="1" dirty="0">
                <a:latin typeface="Walkman-Chanakya-901" pitchFamily="34" charset="0"/>
              </a:rPr>
              <a:t> </a:t>
            </a:r>
            <a:r>
              <a:rPr lang="en-US" sz="2200" b="1" dirty="0" err="1">
                <a:latin typeface="Walkman-Chanakya-901" pitchFamily="34" charset="0"/>
              </a:rPr>
              <a:t>ugha</a:t>
            </a:r>
            <a:r>
              <a:rPr lang="en-US" sz="2200" b="1" dirty="0">
                <a:latin typeface="Walkman-Chanakya-901" pitchFamily="34" charset="0"/>
              </a:rPr>
              <a:t> </a:t>
            </a:r>
            <a:r>
              <a:rPr lang="en-US" sz="2200" b="1" dirty="0" err="1">
                <a:latin typeface="Walkman-Chanakya-901" pitchFamily="34" charset="0"/>
              </a:rPr>
              <a:t>FkkA</a:t>
            </a:r>
            <a:r>
              <a:rPr lang="en-US" sz="2200" b="1" dirty="0">
                <a:latin typeface="Walkman-Chanakya-901" pitchFamily="34" charset="0"/>
              </a:rPr>
              <a:t> </a:t>
            </a:r>
            <a:r>
              <a:rPr lang="en-US" sz="2200" b="1" dirty="0" err="1">
                <a:latin typeface="Walkman-Chanakya-901" pitchFamily="34" charset="0"/>
              </a:rPr>
              <a:t>blesa</a:t>
            </a:r>
            <a:r>
              <a:rPr lang="en-US" sz="2200" b="1" dirty="0">
                <a:latin typeface="Walkman-Chanakya-901" pitchFamily="34" charset="0"/>
              </a:rPr>
              <a:t> </a:t>
            </a:r>
            <a:r>
              <a:rPr lang="en-US" sz="2200" b="1" dirty="0" err="1">
                <a:latin typeface="Walkman-Chanakya-901" pitchFamily="34" charset="0"/>
              </a:rPr>
              <a:t>VIik</a:t>
            </a:r>
            <a:r>
              <a:rPr lang="en-US" sz="2200" b="1" dirty="0">
                <a:latin typeface="Walkman-Chanakya-901" pitchFamily="34" charset="0"/>
              </a:rPr>
              <a:t> '</a:t>
            </a:r>
            <a:r>
              <a:rPr lang="en-US" sz="2200" b="1" dirty="0" err="1">
                <a:latin typeface="Walkman-Chanakya-901" pitchFamily="34" charset="0"/>
              </a:rPr>
              <a:t>kSyh</a:t>
            </a:r>
            <a:r>
              <a:rPr lang="en-US" sz="2200" b="1" dirty="0">
                <a:latin typeface="Walkman-Chanakya-901" pitchFamily="34" charset="0"/>
              </a:rPr>
              <a:t> dh </a:t>
            </a:r>
            <a:r>
              <a:rPr lang="en-US" sz="2200" b="1" dirty="0" err="1">
                <a:latin typeface="Walkman-Chanakya-901" pitchFamily="34" charset="0"/>
              </a:rPr>
              <a:t>eqdhZ</a:t>
            </a:r>
            <a:r>
              <a:rPr lang="en-US" sz="2200" b="1" dirty="0">
                <a:latin typeface="Walkman-Chanakya-901" pitchFamily="34" charset="0"/>
              </a:rPr>
              <a:t> </a:t>
            </a:r>
            <a:r>
              <a:rPr lang="en-US" sz="2200" b="1" dirty="0" err="1">
                <a:latin typeface="Walkman-Chanakya-901" pitchFamily="34" charset="0"/>
              </a:rPr>
              <a:t>ds</a:t>
            </a:r>
            <a:r>
              <a:rPr lang="en-US" sz="2200" b="1" dirty="0">
                <a:latin typeface="Walkman-Chanakya-901" pitchFamily="34" charset="0"/>
              </a:rPr>
              <a:t> &lt;ax dh </a:t>
            </a:r>
            <a:r>
              <a:rPr lang="en-US" sz="2200" b="1" dirty="0" err="1">
                <a:latin typeface="Walkman-Chanakya-901" pitchFamily="34" charset="0"/>
              </a:rPr>
              <a:t>NksVh&amp;NksVh</a:t>
            </a:r>
            <a:r>
              <a:rPr lang="en-US" sz="2200" b="1" dirty="0">
                <a:latin typeface="Walkman-Chanakya-901" pitchFamily="34" charset="0"/>
              </a:rPr>
              <a:t> </a:t>
            </a:r>
            <a:r>
              <a:rPr lang="en-US" sz="2200" b="1" dirty="0" err="1">
                <a:latin typeface="Walkman-Chanakya-901" pitchFamily="34" charset="0"/>
              </a:rPr>
              <a:t>rku</a:t>
            </a:r>
            <a:r>
              <a:rPr lang="en-US" sz="2200" b="1" dirty="0">
                <a:latin typeface="Walkman-Chanakya-901" pitchFamily="34" charset="0"/>
              </a:rPr>
              <a:t> </a:t>
            </a:r>
            <a:r>
              <a:rPr lang="en-US" sz="2200" b="1" dirty="0" err="1">
                <a:latin typeface="Walkman-Chanakya-901" pitchFamily="34" charset="0"/>
              </a:rPr>
              <a:t>vkSj</a:t>
            </a:r>
            <a:r>
              <a:rPr lang="en-US" sz="2200" b="1" dirty="0">
                <a:latin typeface="Walkman-Chanakya-901" pitchFamily="34" charset="0"/>
              </a:rPr>
              <a:t> </a:t>
            </a:r>
            <a:r>
              <a:rPr lang="en-US" sz="2200" b="1" dirty="0" err="1">
                <a:latin typeface="Walkman-Chanakya-901" pitchFamily="34" charset="0"/>
              </a:rPr>
              <a:t>nzqr</a:t>
            </a:r>
            <a:r>
              <a:rPr lang="en-US" sz="2200" b="1" dirty="0">
                <a:latin typeface="Walkman-Chanakya-901" pitchFamily="34" charset="0"/>
              </a:rPr>
              <a:t> y; dh </a:t>
            </a:r>
            <a:r>
              <a:rPr lang="en-US" sz="2200" b="1" dirty="0" err="1">
                <a:latin typeface="Walkman-Chanakya-901" pitchFamily="34" charset="0"/>
              </a:rPr>
              <a:t>iz</a:t>
            </a:r>
            <a:r>
              <a:rPr lang="en-US" sz="2200" b="1" dirty="0">
                <a:latin typeface="Walkman-Chanakya-901" pitchFamily="34" charset="0"/>
              </a:rPr>
              <a:t>/</a:t>
            </a:r>
            <a:r>
              <a:rPr lang="en-US" sz="2200" b="1" dirty="0" err="1">
                <a:latin typeface="Walkman-Chanakya-901" pitchFamily="34" charset="0"/>
              </a:rPr>
              <a:t>kurk</a:t>
            </a:r>
            <a:r>
              <a:rPr lang="en-US" sz="2200" b="1" dirty="0">
                <a:latin typeface="Walkman-Chanakya-901" pitchFamily="34" charset="0"/>
              </a:rPr>
              <a:t> </a:t>
            </a:r>
            <a:r>
              <a:rPr lang="en-US" sz="2200" b="1" dirty="0" err="1">
                <a:latin typeface="Walkman-Chanakya-901" pitchFamily="34" charset="0"/>
              </a:rPr>
              <a:t>gS</a:t>
            </a:r>
            <a:r>
              <a:rPr lang="en-US" sz="2200" b="1" dirty="0">
                <a:latin typeface="Walkman-Chanakya-901" pitchFamily="34" charset="0"/>
              </a:rPr>
              <a:t>] </a:t>
            </a:r>
            <a:r>
              <a:rPr lang="en-US" sz="2200" b="1" dirty="0" err="1">
                <a:latin typeface="Walkman-Chanakya-901" pitchFamily="34" charset="0"/>
              </a:rPr>
              <a:t>tcfd</a:t>
            </a:r>
            <a:r>
              <a:rPr lang="en-US" sz="2200" b="1" dirty="0">
                <a:latin typeface="Walkman-Chanakya-901" pitchFamily="34" charset="0"/>
              </a:rPr>
              <a:t> </a:t>
            </a:r>
            <a:r>
              <a:rPr lang="en-US" sz="2200" b="1" dirty="0" err="1">
                <a:latin typeface="Walkman-Chanakya-901" pitchFamily="34" charset="0"/>
              </a:rPr>
              <a:t>vU</a:t>
            </a:r>
            <a:r>
              <a:rPr lang="en-US" sz="2200" b="1" dirty="0">
                <a:latin typeface="Walkman-Chanakya-901" pitchFamily="34" charset="0"/>
              </a:rPr>
              <a:t>; </a:t>
            </a:r>
            <a:r>
              <a:rPr lang="en-US" sz="2200" b="1" dirty="0" err="1">
                <a:latin typeface="Walkman-Chanakya-901" pitchFamily="34" charset="0"/>
              </a:rPr>
              <a:t>nksuksa</a:t>
            </a:r>
            <a:r>
              <a:rPr lang="en-US" sz="2200" b="1" dirty="0">
                <a:latin typeface="Walkman-Chanakya-901" pitchFamily="34" charset="0"/>
              </a:rPr>
              <a:t> </a:t>
            </a:r>
            <a:r>
              <a:rPr lang="en-US" sz="2200" b="1" dirty="0" err="1">
                <a:latin typeface="Walkman-Chanakya-901" pitchFamily="34" charset="0"/>
              </a:rPr>
              <a:t>esa</a:t>
            </a:r>
            <a:r>
              <a:rPr lang="en-US" sz="2200" b="1" dirty="0">
                <a:latin typeface="Walkman-Chanakya-901" pitchFamily="34" charset="0"/>
              </a:rPr>
              <a:t> </a:t>
            </a:r>
            <a:r>
              <a:rPr lang="en-US" sz="2200" b="1" dirty="0" err="1">
                <a:latin typeface="Walkman-Chanakya-901" pitchFamily="34" charset="0"/>
              </a:rPr>
              <a:t>eè</a:t>
            </a:r>
            <a:r>
              <a:rPr lang="en-US" sz="2200" b="1" dirty="0">
                <a:latin typeface="Walkman-Chanakya-901" pitchFamily="34" charset="0"/>
              </a:rPr>
              <a:t>; y; </a:t>
            </a:r>
            <a:r>
              <a:rPr lang="en-US" sz="2200" b="1" dirty="0" err="1">
                <a:latin typeface="Walkman-Chanakya-901" pitchFamily="34" charset="0"/>
              </a:rPr>
              <a:t>vkSj</a:t>
            </a:r>
            <a:r>
              <a:rPr lang="en-US" sz="2200" b="1" dirty="0">
                <a:latin typeface="Walkman-Chanakya-901" pitchFamily="34" charset="0"/>
              </a:rPr>
              <a:t> </a:t>
            </a:r>
            <a:r>
              <a:rPr lang="en-US" sz="2200" b="1" dirty="0" err="1">
                <a:latin typeface="Walkman-Chanakya-901" pitchFamily="34" charset="0"/>
              </a:rPr>
              <a:t>vkyki</a:t>
            </a:r>
            <a:r>
              <a:rPr lang="en-US" sz="2200" b="1" dirty="0">
                <a:latin typeface="Walkman-Chanakya-901" pitchFamily="34" charset="0"/>
              </a:rPr>
              <a:t> o [</a:t>
            </a:r>
            <a:r>
              <a:rPr lang="en-US" sz="2200" b="1" dirty="0" err="1">
                <a:latin typeface="Walkman-Chanakya-901" pitchFamily="34" charset="0"/>
              </a:rPr>
              <a:t>kVdksa</a:t>
            </a:r>
            <a:r>
              <a:rPr lang="en-US" sz="2200" b="1" dirty="0">
                <a:latin typeface="Walkman-Chanakya-901" pitchFamily="34" charset="0"/>
              </a:rPr>
              <a:t> dh </a:t>
            </a:r>
            <a:r>
              <a:rPr lang="en-US" sz="2200" b="1" dirty="0" err="1">
                <a:latin typeface="Walkman-Chanakya-901" pitchFamily="34" charset="0"/>
              </a:rPr>
              <a:t>iz</a:t>
            </a:r>
            <a:r>
              <a:rPr lang="en-US" sz="2200" b="1" dirty="0">
                <a:latin typeface="Walkman-Chanakya-901" pitchFamily="34" charset="0"/>
              </a:rPr>
              <a:t>/</a:t>
            </a:r>
            <a:r>
              <a:rPr lang="en-US" sz="2200" b="1" dirty="0" err="1">
                <a:latin typeface="Walkman-Chanakya-901" pitchFamily="34" charset="0"/>
              </a:rPr>
              <a:t>kurk</a:t>
            </a:r>
            <a:r>
              <a:rPr lang="en-US" sz="2200" b="1" dirty="0">
                <a:latin typeface="Walkman-Chanakya-901" pitchFamily="34" charset="0"/>
              </a:rPr>
              <a:t> </a:t>
            </a:r>
            <a:r>
              <a:rPr lang="en-US" sz="2200" b="1" dirty="0" err="1">
                <a:latin typeface="Walkman-Chanakya-901" pitchFamily="34" charset="0"/>
              </a:rPr>
              <a:t>vkSj</a:t>
            </a:r>
            <a:r>
              <a:rPr lang="en-US" sz="2200" b="1" dirty="0">
                <a:latin typeface="Walkman-Chanakya-901" pitchFamily="34" charset="0"/>
              </a:rPr>
              <a:t> </a:t>
            </a:r>
            <a:r>
              <a:rPr lang="en-US" sz="2200" b="1" dirty="0" err="1">
                <a:latin typeface="Walkman-Chanakya-901" pitchFamily="34" charset="0"/>
              </a:rPr>
              <a:t>NksVh</a:t>
            </a:r>
            <a:r>
              <a:rPr lang="en-US" sz="2200" b="1" dirty="0">
                <a:latin typeface="Walkman-Chanakya-901" pitchFamily="34" charset="0"/>
              </a:rPr>
              <a:t> </a:t>
            </a:r>
            <a:r>
              <a:rPr lang="en-US" sz="2200" b="1" dirty="0" err="1">
                <a:latin typeface="Walkman-Chanakya-901" pitchFamily="34" charset="0"/>
              </a:rPr>
              <a:t>eqfdZ;kas</a:t>
            </a:r>
            <a:r>
              <a:rPr lang="en-US" sz="2200" b="1" dirty="0">
                <a:latin typeface="Walkman-Chanakya-901" pitchFamily="34" charset="0"/>
              </a:rPr>
              <a:t> </a:t>
            </a:r>
            <a:r>
              <a:rPr lang="en-US" sz="2200" b="1" dirty="0" err="1">
                <a:latin typeface="Walkman-Chanakya-901" pitchFamily="34" charset="0"/>
              </a:rPr>
              <a:t>dk</a:t>
            </a:r>
            <a:r>
              <a:rPr lang="en-US" sz="2200" b="1" dirty="0">
                <a:latin typeface="Walkman-Chanakya-901" pitchFamily="34" charset="0"/>
              </a:rPr>
              <a:t> </a:t>
            </a:r>
            <a:r>
              <a:rPr lang="en-US" sz="2200" b="1" dirty="0" err="1">
                <a:latin typeface="Walkman-Chanakya-901" pitchFamily="34" charset="0"/>
              </a:rPr>
              <a:t>iz;ksx</a:t>
            </a:r>
            <a:r>
              <a:rPr lang="en-US" sz="2200" b="1" dirty="0">
                <a:latin typeface="Walkman-Chanakya-901" pitchFamily="34" charset="0"/>
              </a:rPr>
              <a:t> </a:t>
            </a:r>
            <a:r>
              <a:rPr lang="en-US" sz="2200" b="1" dirty="0" err="1">
                <a:latin typeface="Walkman-Chanakya-901" pitchFamily="34" charset="0"/>
              </a:rPr>
              <a:t>gksrk</a:t>
            </a:r>
            <a:r>
              <a:rPr lang="en-US" sz="2200" b="1" dirty="0">
                <a:latin typeface="Walkman-Chanakya-901" pitchFamily="34" charset="0"/>
              </a:rPr>
              <a:t> </a:t>
            </a:r>
            <a:r>
              <a:rPr lang="en-US" sz="2200" b="1" dirty="0" err="1">
                <a:latin typeface="Walkman-Chanakya-901" pitchFamily="34" charset="0"/>
              </a:rPr>
              <a:t>gSA</a:t>
            </a:r>
            <a:r>
              <a:rPr lang="en-US" sz="2200" b="1" dirty="0">
                <a:latin typeface="Walkman-Chanakya-901" pitchFamily="34" charset="0"/>
              </a:rPr>
              <a:t> </a:t>
            </a:r>
            <a:r>
              <a:rPr lang="en-US" sz="2200" b="1" dirty="0" err="1">
                <a:latin typeface="Walkman-Chanakya-901" pitchFamily="34" charset="0"/>
              </a:rPr>
              <a:t>iwohZ</a:t>
            </a:r>
            <a:r>
              <a:rPr lang="en-US" sz="2200" b="1" dirty="0">
                <a:latin typeface="Walkman-Chanakya-901" pitchFamily="34" charset="0"/>
              </a:rPr>
              <a:t> o </a:t>
            </a:r>
            <a:r>
              <a:rPr lang="en-US" sz="2200" b="1" dirty="0" err="1">
                <a:latin typeface="Walkman-Chanakya-901" pitchFamily="34" charset="0"/>
              </a:rPr>
              <a:t>igkMh</a:t>
            </a:r>
            <a:r>
              <a:rPr lang="en-US" sz="2200" b="1" dirty="0">
                <a:latin typeface="Walkman-Chanakya-901" pitchFamily="34" charset="0"/>
              </a:rPr>
              <a:t> </a:t>
            </a:r>
            <a:r>
              <a:rPr lang="en-US" sz="2200" b="1" dirty="0" err="1">
                <a:latin typeface="Walkman-Chanakya-901" pitchFamily="34" charset="0"/>
              </a:rPr>
              <a:t>esa</a:t>
            </a:r>
            <a:r>
              <a:rPr lang="en-US" sz="2200" b="1" dirty="0">
                <a:latin typeface="Walkman-Chanakya-901" pitchFamily="34" charset="0"/>
              </a:rPr>
              <a:t> </a:t>
            </a:r>
            <a:r>
              <a:rPr lang="en-US" sz="2200" b="1" dirty="0" err="1">
                <a:latin typeface="Walkman-Chanakya-901" pitchFamily="34" charset="0"/>
              </a:rPr>
              <a:t>cksy</a:t>
            </a:r>
            <a:r>
              <a:rPr lang="en-US" sz="2200" b="1" dirty="0">
                <a:latin typeface="Walkman-Chanakya-901" pitchFamily="34" charset="0"/>
              </a:rPr>
              <a:t> </a:t>
            </a:r>
            <a:r>
              <a:rPr lang="en-US" sz="2200" b="1" dirty="0" err="1">
                <a:latin typeface="Walkman-Chanakya-901" pitchFamily="34" charset="0"/>
              </a:rPr>
              <a:t>cuko</a:t>
            </a:r>
            <a:r>
              <a:rPr lang="en-US" sz="2200" b="1" dirty="0">
                <a:latin typeface="Walkman-Chanakya-901" pitchFamily="34" charset="0"/>
              </a:rPr>
              <a:t> </a:t>
            </a:r>
            <a:r>
              <a:rPr lang="en-US" sz="2200" b="1" dirty="0" err="1">
                <a:latin typeface="Walkman-Chanakya-901" pitchFamily="34" charset="0"/>
              </a:rPr>
              <a:t>rFkk</a:t>
            </a:r>
            <a:r>
              <a:rPr lang="en-US" sz="2200" b="1" dirty="0">
                <a:latin typeface="Walkman-Chanakya-901" pitchFamily="34" charset="0"/>
              </a:rPr>
              <a:t> </a:t>
            </a:r>
            <a:r>
              <a:rPr lang="en-US" sz="2200" b="1" dirty="0" err="1">
                <a:latin typeface="Walkman-Chanakya-901" pitchFamily="34" charset="0"/>
              </a:rPr>
              <a:t>iatkch</a:t>
            </a:r>
            <a:r>
              <a:rPr lang="en-US" sz="2200" b="1" dirty="0">
                <a:latin typeface="Walkman-Chanakya-901" pitchFamily="34" charset="0"/>
              </a:rPr>
              <a:t> </a:t>
            </a:r>
            <a:r>
              <a:rPr lang="en-US" sz="2200" b="1" dirty="0" err="1">
                <a:latin typeface="Walkman-Chanakya-901" pitchFamily="34" charset="0"/>
              </a:rPr>
              <a:t>esa</a:t>
            </a:r>
            <a:r>
              <a:rPr lang="en-US" sz="2200" b="1" dirty="0">
                <a:latin typeface="Walkman-Chanakya-901" pitchFamily="34" charset="0"/>
              </a:rPr>
              <a:t> </a:t>
            </a:r>
            <a:r>
              <a:rPr lang="en-US" sz="2200" b="1" dirty="0" err="1">
                <a:latin typeface="Walkman-Chanakya-901" pitchFamily="34" charset="0"/>
              </a:rPr>
              <a:t>rku</a:t>
            </a:r>
            <a:r>
              <a:rPr lang="en-US" sz="2200" b="1" dirty="0">
                <a:latin typeface="Walkman-Chanakya-901" pitchFamily="34" charset="0"/>
              </a:rPr>
              <a:t> </a:t>
            </a:r>
            <a:r>
              <a:rPr lang="en-US" sz="2200" b="1" dirty="0" err="1">
                <a:latin typeface="Walkman-Chanakya-901" pitchFamily="34" charset="0"/>
              </a:rPr>
              <a:t>dk</a:t>
            </a:r>
            <a:r>
              <a:rPr lang="en-US" sz="2200" b="1" dirty="0">
                <a:latin typeface="Walkman-Chanakya-901" pitchFamily="34" charset="0"/>
              </a:rPr>
              <a:t> </a:t>
            </a:r>
            <a:r>
              <a:rPr lang="en-US" sz="2200" b="1" dirty="0" err="1">
                <a:latin typeface="Walkman-Chanakya-901" pitchFamily="34" charset="0"/>
              </a:rPr>
              <a:t>dke</a:t>
            </a:r>
            <a:r>
              <a:rPr lang="en-US" sz="2200" b="1" dirty="0">
                <a:latin typeface="Walkman-Chanakya-901" pitchFamily="34" charset="0"/>
              </a:rPr>
              <a:t> </a:t>
            </a:r>
            <a:r>
              <a:rPr lang="en-US" sz="2200" b="1" dirty="0" err="1">
                <a:latin typeface="Walkman-Chanakya-901" pitchFamily="34" charset="0"/>
              </a:rPr>
              <a:t>vf</a:t>
            </a:r>
            <a:r>
              <a:rPr lang="en-US" sz="2200" b="1" dirty="0">
                <a:latin typeface="Walkman-Chanakya-901" pitchFamily="34" charset="0"/>
              </a:rPr>
              <a:t>/d </a:t>
            </a:r>
            <a:r>
              <a:rPr lang="en-US" sz="2200" b="1" dirty="0" err="1">
                <a:latin typeface="Walkman-Chanakya-901" pitchFamily="34" charset="0"/>
              </a:rPr>
              <a:t>gksrk</a:t>
            </a:r>
            <a:r>
              <a:rPr lang="en-US" sz="2200" b="1" dirty="0">
                <a:latin typeface="Walkman-Chanakya-901" pitchFamily="34" charset="0"/>
              </a:rPr>
              <a:t> </a:t>
            </a:r>
            <a:r>
              <a:rPr lang="en-US" sz="2200" b="1" dirty="0" err="1">
                <a:latin typeface="Walkman-Chanakya-901" pitchFamily="34" charset="0"/>
              </a:rPr>
              <a:t>gSA</a:t>
            </a:r>
            <a:endParaRPr lang="en-US" sz="2200" b="1" dirty="0">
              <a:latin typeface="Walkman-Chanakya-901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97000"/>
            <a:duotone>
              <a:prstClr val="black"/>
              <a:schemeClr val="accent5">
                <a:tint val="45000"/>
                <a:satMod val="400000"/>
              </a:schemeClr>
            </a:duotone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152400" y="609600"/>
            <a:ext cx="8763000" cy="3859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4400" dirty="0" err="1">
                <a:solidFill>
                  <a:srgbClr val="3E4D1F"/>
                </a:solidFill>
                <a:latin typeface="Walkman-Chanakya-901" pitchFamily="34" charset="0"/>
              </a:rPr>
              <a:t>iatkch</a:t>
            </a:r>
            <a:r>
              <a:rPr lang="en-US" sz="4400" dirty="0">
                <a:solidFill>
                  <a:srgbClr val="3E4D1F"/>
                </a:solidFill>
                <a:latin typeface="Walkman-Chanakya-901" pitchFamily="34" charset="0"/>
              </a:rPr>
              <a:t> </a:t>
            </a:r>
            <a:r>
              <a:rPr lang="en-US" sz="4400" dirty="0" err="1">
                <a:solidFill>
                  <a:srgbClr val="3E4D1F"/>
                </a:solidFill>
                <a:latin typeface="Walkman-Chanakya-901" pitchFamily="34" charset="0"/>
              </a:rPr>
              <a:t>vax</a:t>
            </a:r>
            <a:endParaRPr lang="en-US" sz="4400" dirty="0">
              <a:solidFill>
                <a:srgbClr val="3E4D1F"/>
              </a:solidFill>
              <a:latin typeface="Walkman-Chanakya-901" pitchFamily="34" charset="0"/>
            </a:endParaRPr>
          </a:p>
          <a:p>
            <a:pPr algn="just">
              <a:lnSpc>
                <a:spcPct val="80000"/>
              </a:lnSpc>
            </a:pPr>
            <a:r>
              <a:rPr lang="en-US" b="1" dirty="0">
                <a:latin typeface="Walkman-Chanakya-901" pitchFamily="34" charset="0"/>
              </a:rPr>
              <a:t>	</a:t>
            </a:r>
            <a:r>
              <a:rPr lang="en-US" sz="2400" b="1" dirty="0" err="1">
                <a:latin typeface="Walkman-Chanakya-901" pitchFamily="34" charset="0"/>
              </a:rPr>
              <a:t>iatkch</a:t>
            </a:r>
            <a:r>
              <a:rPr lang="en-US" sz="2400" b="1" dirty="0">
                <a:latin typeface="Walkman-Chanakya-901" pitchFamily="34" charset="0"/>
              </a:rPr>
              <a:t> '</a:t>
            </a:r>
            <a:r>
              <a:rPr lang="en-US" sz="2400" b="1" dirty="0" err="1">
                <a:latin typeface="Walkman-Chanakya-901" pitchFamily="34" charset="0"/>
              </a:rPr>
              <a:t>kSyh</a:t>
            </a:r>
            <a:r>
              <a:rPr lang="en-US" sz="2400" b="1" dirty="0">
                <a:latin typeface="Walkman-Chanakya-901" pitchFamily="34" charset="0"/>
              </a:rPr>
              <a:t> </a:t>
            </a:r>
            <a:r>
              <a:rPr lang="en-US" sz="2400" b="1" dirty="0" err="1">
                <a:latin typeface="Walkman-Chanakya-901" pitchFamily="34" charset="0"/>
              </a:rPr>
              <a:t>vis</a:t>
            </a:r>
            <a:r>
              <a:rPr lang="en-US" sz="2400" b="1" dirty="0">
                <a:latin typeface="Walkman-Chanakya-901" pitchFamily="34" charset="0"/>
              </a:rPr>
              <a:t>{</a:t>
            </a:r>
            <a:r>
              <a:rPr lang="en-US" sz="2400" b="1" dirty="0" err="1">
                <a:latin typeface="Walkman-Chanakya-901" pitchFamily="34" charset="0"/>
              </a:rPr>
              <a:t>kkd`r</a:t>
            </a:r>
            <a:r>
              <a:rPr lang="en-US" sz="2400" b="1" dirty="0">
                <a:latin typeface="Walkman-Chanakya-901" pitchFamily="34" charset="0"/>
              </a:rPr>
              <a:t> </a:t>
            </a:r>
            <a:r>
              <a:rPr lang="en-US" sz="2400" b="1" dirty="0" err="1">
                <a:latin typeface="Walkman-Chanakya-901" pitchFamily="34" charset="0"/>
              </a:rPr>
              <a:t>ubZ</a:t>
            </a:r>
            <a:r>
              <a:rPr lang="en-US" sz="2400" b="1" dirty="0">
                <a:latin typeface="Walkman-Chanakya-901" pitchFamily="34" charset="0"/>
              </a:rPr>
              <a:t> </a:t>
            </a:r>
            <a:r>
              <a:rPr lang="en-US" sz="2400" b="1" dirty="0" err="1">
                <a:latin typeface="Walkman-Chanakya-901" pitchFamily="34" charset="0"/>
              </a:rPr>
              <a:t>gSA</a:t>
            </a:r>
            <a:r>
              <a:rPr lang="en-US" sz="2400" b="1" dirty="0">
                <a:latin typeface="Walkman-Chanakya-901" pitchFamily="34" charset="0"/>
              </a:rPr>
              <a:t> </a:t>
            </a:r>
            <a:r>
              <a:rPr lang="en-US" sz="2400" b="1" dirty="0" err="1">
                <a:latin typeface="Walkman-Chanakya-901" pitchFamily="34" charset="0"/>
              </a:rPr>
              <a:t>bldk</a:t>
            </a:r>
            <a:r>
              <a:rPr lang="en-US" sz="2400" b="1" dirty="0">
                <a:latin typeface="Walkman-Chanakya-901" pitchFamily="34" charset="0"/>
              </a:rPr>
              <a:t> </a:t>
            </a:r>
            <a:r>
              <a:rPr lang="en-US" sz="2400" b="1" dirty="0" err="1">
                <a:latin typeface="Walkman-Chanakya-901" pitchFamily="34" charset="0"/>
              </a:rPr>
              <a:t>lEcU</a:t>
            </a:r>
            <a:r>
              <a:rPr lang="en-US" sz="2400" b="1" dirty="0">
                <a:latin typeface="Walkman-Chanakya-901" pitchFamily="34" charset="0"/>
              </a:rPr>
              <a:t>/ </a:t>
            </a:r>
            <a:r>
              <a:rPr lang="en-US" sz="2400" b="1" dirty="0" err="1">
                <a:latin typeface="Walkman-Chanakya-901" pitchFamily="34" charset="0"/>
              </a:rPr>
              <a:t>iatkc</a:t>
            </a:r>
            <a:r>
              <a:rPr lang="en-US" sz="2400" b="1" dirty="0">
                <a:latin typeface="Walkman-Chanakya-901" pitchFamily="34" charset="0"/>
              </a:rPr>
              <a:t> </a:t>
            </a:r>
            <a:r>
              <a:rPr lang="en-US" sz="2400" b="1" dirty="0" err="1">
                <a:latin typeface="Walkman-Chanakya-901" pitchFamily="34" charset="0"/>
              </a:rPr>
              <a:t>ds</a:t>
            </a:r>
            <a:r>
              <a:rPr lang="en-US" sz="2400" b="1" dirty="0">
                <a:latin typeface="Walkman-Chanakya-901" pitchFamily="34" charset="0"/>
              </a:rPr>
              <a:t> </a:t>
            </a:r>
            <a:r>
              <a:rPr lang="en-US" sz="2400" b="1" dirty="0" err="1">
                <a:latin typeface="Walkman-Chanakya-901" pitchFamily="34" charset="0"/>
              </a:rPr>
              <a:t>cjdr</a:t>
            </a:r>
            <a:r>
              <a:rPr lang="en-US" sz="2400" b="1" dirty="0">
                <a:latin typeface="Walkman-Chanakya-901" pitchFamily="34" charset="0"/>
              </a:rPr>
              <a:t> </a:t>
            </a:r>
            <a:r>
              <a:rPr lang="en-US" sz="2400" b="1" dirty="0" err="1">
                <a:latin typeface="Walkman-Chanakya-901" pitchFamily="34" charset="0"/>
              </a:rPr>
              <a:t>vyh</a:t>
            </a:r>
            <a:r>
              <a:rPr lang="en-US" sz="2400" b="1" dirty="0">
                <a:latin typeface="Walkman-Chanakya-901" pitchFamily="34" charset="0"/>
              </a:rPr>
              <a:t> [</a:t>
            </a:r>
            <a:r>
              <a:rPr lang="en-US" sz="2400" b="1" dirty="0" err="1">
                <a:latin typeface="Walkman-Chanakya-901" pitchFamily="34" charset="0"/>
              </a:rPr>
              <a:t>kka</a:t>
            </a:r>
            <a:r>
              <a:rPr lang="en-US" sz="2400" b="1" dirty="0">
                <a:latin typeface="Walkman-Chanakya-901" pitchFamily="34" charset="0"/>
              </a:rPr>
              <a:t>] </a:t>
            </a:r>
            <a:r>
              <a:rPr lang="en-US" sz="2400" b="1" dirty="0" err="1">
                <a:latin typeface="Walkman-Chanakya-901" pitchFamily="34" charset="0"/>
              </a:rPr>
              <a:t>cMs</a:t>
            </a:r>
            <a:r>
              <a:rPr lang="en-US" sz="2400" b="1" dirty="0">
                <a:latin typeface="Walkman-Chanakya-901" pitchFamily="34" charset="0"/>
              </a:rPr>
              <a:t> </a:t>
            </a:r>
            <a:r>
              <a:rPr lang="en-US" sz="2400" b="1" dirty="0" err="1">
                <a:latin typeface="Walkman-Chanakya-901" pitchFamily="34" charset="0"/>
              </a:rPr>
              <a:t>xqyke</a:t>
            </a:r>
            <a:r>
              <a:rPr lang="en-US" sz="2400" b="1" dirty="0">
                <a:latin typeface="Walkman-Chanakya-901" pitchFamily="34" charset="0"/>
              </a:rPr>
              <a:t> </a:t>
            </a:r>
            <a:r>
              <a:rPr lang="en-US" sz="2400" b="1" dirty="0" err="1">
                <a:latin typeface="Walkman-Chanakya-901" pitchFamily="34" charset="0"/>
              </a:rPr>
              <a:t>vyh</a:t>
            </a:r>
            <a:r>
              <a:rPr lang="en-US" sz="2400" b="1" dirty="0">
                <a:latin typeface="Walkman-Chanakya-901" pitchFamily="34" charset="0"/>
              </a:rPr>
              <a:t> </a:t>
            </a:r>
            <a:r>
              <a:rPr lang="en-US" sz="2400" b="1" dirty="0" err="1">
                <a:latin typeface="Walkman-Chanakya-901" pitchFamily="34" charset="0"/>
              </a:rPr>
              <a:t>rFkk</a:t>
            </a:r>
            <a:r>
              <a:rPr lang="en-US" sz="2400" b="1" dirty="0">
                <a:latin typeface="Walkman-Chanakya-901" pitchFamily="34" charset="0"/>
              </a:rPr>
              <a:t> </a:t>
            </a:r>
            <a:r>
              <a:rPr lang="en-US" sz="2400" b="1" dirty="0" err="1">
                <a:latin typeface="Walkman-Chanakya-901" pitchFamily="34" charset="0"/>
              </a:rPr>
              <a:t>utkdr&amp;lyker</a:t>
            </a:r>
            <a:r>
              <a:rPr lang="en-US" sz="2400" b="1" dirty="0">
                <a:latin typeface="Walkman-Chanakya-901" pitchFamily="34" charset="0"/>
              </a:rPr>
              <a:t> </a:t>
            </a:r>
            <a:r>
              <a:rPr lang="en-US" sz="2400" b="1" dirty="0" err="1">
                <a:latin typeface="Walkman-Chanakya-901" pitchFamily="34" charset="0"/>
              </a:rPr>
              <a:t>vyh</a:t>
            </a:r>
            <a:r>
              <a:rPr lang="en-US" sz="2400" b="1" dirty="0">
                <a:latin typeface="Walkman-Chanakya-901" pitchFamily="34" charset="0"/>
              </a:rPr>
              <a:t> </a:t>
            </a:r>
            <a:r>
              <a:rPr lang="en-US" sz="2400" b="1" dirty="0" err="1">
                <a:latin typeface="Walkman-Chanakya-901" pitchFamily="34" charset="0"/>
              </a:rPr>
              <a:t>ls</a:t>
            </a:r>
            <a:r>
              <a:rPr lang="en-US" sz="2400" b="1" dirty="0">
                <a:latin typeface="Walkman-Chanakya-901" pitchFamily="34" charset="0"/>
              </a:rPr>
              <a:t> </a:t>
            </a:r>
            <a:r>
              <a:rPr lang="en-US" sz="2400" b="1" dirty="0" err="1">
                <a:latin typeface="Walkman-Chanakya-901" pitchFamily="34" charset="0"/>
              </a:rPr>
              <a:t>ekukk</a:t>
            </a:r>
            <a:r>
              <a:rPr lang="en-US" sz="2400" b="1" dirty="0">
                <a:latin typeface="Walkman-Chanakya-901" pitchFamily="34" charset="0"/>
              </a:rPr>
              <a:t> </a:t>
            </a:r>
            <a:r>
              <a:rPr lang="en-US" sz="2400" b="1" dirty="0" err="1">
                <a:latin typeface="Walkman-Chanakya-901" pitchFamily="34" charset="0"/>
              </a:rPr>
              <a:t>tkrk</a:t>
            </a:r>
            <a:r>
              <a:rPr lang="en-US" sz="2400" b="1" dirty="0">
                <a:latin typeface="Walkman-Chanakya-901" pitchFamily="34" charset="0"/>
              </a:rPr>
              <a:t> </a:t>
            </a:r>
            <a:r>
              <a:rPr lang="en-US" sz="2400" b="1" dirty="0" err="1">
                <a:latin typeface="Walkman-Chanakya-901" pitchFamily="34" charset="0"/>
              </a:rPr>
              <a:t>gS</a:t>
            </a:r>
            <a:r>
              <a:rPr lang="en-US" sz="2400" b="1" dirty="0">
                <a:latin typeface="Walkman-Chanakya-901" pitchFamily="34" charset="0"/>
              </a:rPr>
              <a:t> A </a:t>
            </a:r>
            <a:r>
              <a:rPr lang="en-US" sz="2400" b="1" dirty="0" err="1">
                <a:latin typeface="Walkman-Chanakya-901" pitchFamily="34" charset="0"/>
              </a:rPr>
              <a:t>iatkch</a:t>
            </a:r>
            <a:r>
              <a:rPr lang="en-US" sz="2400" b="1" dirty="0">
                <a:latin typeface="Walkman-Chanakya-901" pitchFamily="34" charset="0"/>
              </a:rPr>
              <a:t> </a:t>
            </a:r>
            <a:r>
              <a:rPr lang="en-US" sz="2400" b="1" dirty="0" err="1">
                <a:latin typeface="Walkman-Chanakya-901" pitchFamily="34" charset="0"/>
              </a:rPr>
              <a:t>vax</a:t>
            </a:r>
            <a:r>
              <a:rPr lang="en-US" sz="2400" b="1" dirty="0">
                <a:latin typeface="Walkman-Chanakya-901" pitchFamily="34" charset="0"/>
              </a:rPr>
              <a:t> dh </a:t>
            </a:r>
            <a:r>
              <a:rPr lang="en-US" sz="2400" b="1" dirty="0" err="1">
                <a:latin typeface="Walkman-Chanakya-901" pitchFamily="34" charset="0"/>
              </a:rPr>
              <a:t>Bqejh</a:t>
            </a:r>
            <a:r>
              <a:rPr lang="en-US" sz="2400" b="1" dirty="0">
                <a:latin typeface="Walkman-Chanakya-901" pitchFamily="34" charset="0"/>
              </a:rPr>
              <a:t> </a:t>
            </a:r>
            <a:r>
              <a:rPr lang="en-US" sz="2400" b="1" dirty="0" err="1">
                <a:latin typeface="Walkman-Chanakya-901" pitchFamily="34" charset="0"/>
              </a:rPr>
              <a:t>esa</a:t>
            </a:r>
            <a:r>
              <a:rPr lang="en-US" sz="2400" b="1" dirty="0">
                <a:latin typeface="Walkman-Chanakya-901" pitchFamily="34" charset="0"/>
              </a:rPr>
              <a:t> </a:t>
            </a:r>
            <a:r>
              <a:rPr lang="en-US" sz="2400" b="1" dirty="0" err="1">
                <a:latin typeface="Walkman-Chanakya-901" pitchFamily="34" charset="0"/>
              </a:rPr>
              <a:t>cksy</a:t>
            </a:r>
            <a:r>
              <a:rPr lang="en-US" sz="2400" b="1" dirty="0">
                <a:latin typeface="Walkman-Chanakya-901" pitchFamily="34" charset="0"/>
              </a:rPr>
              <a:t> </a:t>
            </a:r>
            <a:r>
              <a:rPr lang="en-US" sz="2400" b="1" dirty="0" err="1">
                <a:latin typeface="Walkman-Chanakya-901" pitchFamily="34" charset="0"/>
              </a:rPr>
              <a:t>cuko</a:t>
            </a:r>
            <a:r>
              <a:rPr lang="en-US" sz="2400" b="1" dirty="0">
                <a:latin typeface="Walkman-Chanakya-901" pitchFamily="34" charset="0"/>
              </a:rPr>
              <a:t> </a:t>
            </a:r>
            <a:r>
              <a:rPr lang="en-US" sz="2400" b="1" dirty="0" err="1">
                <a:latin typeface="Walkman-Chanakya-901" pitchFamily="34" charset="0"/>
              </a:rPr>
              <a:t>ds</a:t>
            </a:r>
            <a:r>
              <a:rPr lang="en-US" sz="2400" b="1" dirty="0">
                <a:latin typeface="Walkman-Chanakya-901" pitchFamily="34" charset="0"/>
              </a:rPr>
              <a:t> </a:t>
            </a:r>
            <a:r>
              <a:rPr lang="en-US" sz="2400" b="1" dirty="0" err="1">
                <a:latin typeface="Walkman-Chanakya-901" pitchFamily="34" charset="0"/>
              </a:rPr>
              <a:t>lkFk&amp;lkFk</a:t>
            </a:r>
            <a:r>
              <a:rPr lang="en-US" sz="2400" b="1" dirty="0">
                <a:latin typeface="Walkman-Chanakya-901" pitchFamily="34" charset="0"/>
              </a:rPr>
              <a:t> </a:t>
            </a:r>
            <a:r>
              <a:rPr lang="en-US" sz="2400" b="1" dirty="0" err="1">
                <a:latin typeface="Walkman-Chanakya-901" pitchFamily="34" charset="0"/>
              </a:rPr>
              <a:t>NksVh&amp;NksVh</a:t>
            </a:r>
            <a:r>
              <a:rPr lang="en-US" sz="2400" b="1" dirty="0">
                <a:latin typeface="Walkman-Chanakya-901" pitchFamily="34" charset="0"/>
              </a:rPr>
              <a:t> </a:t>
            </a:r>
            <a:r>
              <a:rPr lang="en-US" sz="2400" b="1" dirty="0" err="1">
                <a:latin typeface="Walkman-Chanakya-901" pitchFamily="34" charset="0"/>
              </a:rPr>
              <a:t>rkuksa</a:t>
            </a:r>
            <a:r>
              <a:rPr lang="en-US" sz="2400" b="1" dirty="0">
                <a:latin typeface="Walkman-Chanakya-901" pitchFamily="34" charset="0"/>
              </a:rPr>
              <a:t>] </a:t>
            </a:r>
            <a:r>
              <a:rPr lang="en-US" sz="2400" b="1" dirty="0" err="1">
                <a:latin typeface="Walkman-Chanakya-901" pitchFamily="34" charset="0"/>
              </a:rPr>
              <a:t>cksy&amp;rkuksa</a:t>
            </a:r>
            <a:r>
              <a:rPr lang="en-US" sz="2400" b="1" dirty="0">
                <a:latin typeface="Walkman-Chanakya-901" pitchFamily="34" charset="0"/>
              </a:rPr>
              <a:t>] [</a:t>
            </a:r>
            <a:r>
              <a:rPr lang="en-US" sz="2400" b="1" dirty="0" err="1">
                <a:latin typeface="Walkman-Chanakya-901" pitchFamily="34" charset="0"/>
              </a:rPr>
              <a:t>kVds</a:t>
            </a:r>
            <a:r>
              <a:rPr lang="en-US" sz="2400" b="1" dirty="0">
                <a:latin typeface="Walkman-Chanakya-901" pitchFamily="34" charset="0"/>
              </a:rPr>
              <a:t>] </a:t>
            </a:r>
            <a:r>
              <a:rPr lang="en-US" sz="2400" b="1" dirty="0" err="1">
                <a:latin typeface="Walkman-Chanakya-901" pitchFamily="34" charset="0"/>
              </a:rPr>
              <a:t>eqdhZ</a:t>
            </a:r>
            <a:r>
              <a:rPr lang="en-US" sz="2400" b="1" dirty="0">
                <a:latin typeface="Walkman-Chanakya-901" pitchFamily="34" charset="0"/>
              </a:rPr>
              <a:t> </a:t>
            </a:r>
            <a:r>
              <a:rPr lang="en-US" sz="2400" b="1" dirty="0" err="1">
                <a:latin typeface="Walkman-Chanakya-901" pitchFamily="34" charset="0"/>
              </a:rPr>
              <a:t>RkFkk</a:t>
            </a:r>
            <a:r>
              <a:rPr lang="en-US" sz="2400" b="1" dirty="0">
                <a:latin typeface="Walkman-Chanakya-901" pitchFamily="34" charset="0"/>
              </a:rPr>
              <a:t> </a:t>
            </a:r>
            <a:r>
              <a:rPr lang="en-US" sz="2400" b="1" dirty="0" err="1">
                <a:latin typeface="Walkman-Chanakya-901" pitchFamily="34" charset="0"/>
              </a:rPr>
              <a:t>teteks</a:t>
            </a:r>
            <a:r>
              <a:rPr lang="en-US" sz="2400" b="1" dirty="0">
                <a:latin typeface="Walkman-Chanakya-901" pitchFamily="34" charset="0"/>
              </a:rPr>
              <a:t> </a:t>
            </a:r>
            <a:r>
              <a:rPr lang="en-US" sz="2400" b="1" dirty="0" err="1">
                <a:latin typeface="Walkman-Chanakya-901" pitchFamily="34" charset="0"/>
              </a:rPr>
              <a:t>vkfn</a:t>
            </a:r>
            <a:r>
              <a:rPr lang="en-US" sz="2400" b="1" dirty="0">
                <a:latin typeface="Walkman-Chanakya-901" pitchFamily="34" charset="0"/>
              </a:rPr>
              <a:t> </a:t>
            </a:r>
            <a:r>
              <a:rPr lang="en-US" sz="2400" b="1" dirty="0" err="1">
                <a:latin typeface="Walkman-Chanakya-901" pitchFamily="34" charset="0"/>
              </a:rPr>
              <a:t>dk</a:t>
            </a:r>
            <a:r>
              <a:rPr lang="en-US" sz="2400" b="1" dirty="0">
                <a:latin typeface="Walkman-Chanakya-901" pitchFamily="34" charset="0"/>
              </a:rPr>
              <a:t> </a:t>
            </a:r>
            <a:r>
              <a:rPr lang="en-US" sz="2400" b="1" dirty="0" err="1">
                <a:latin typeface="Walkman-Chanakya-901" pitchFamily="34" charset="0"/>
              </a:rPr>
              <a:t>iz;ksx</a:t>
            </a:r>
            <a:r>
              <a:rPr lang="en-US" sz="2400" b="1" dirty="0">
                <a:latin typeface="Walkman-Chanakya-901" pitchFamily="34" charset="0"/>
              </a:rPr>
              <a:t> </a:t>
            </a:r>
            <a:r>
              <a:rPr lang="en-US" sz="2400" b="1" dirty="0" err="1">
                <a:latin typeface="Walkman-Chanakya-901" pitchFamily="34" charset="0"/>
              </a:rPr>
              <a:t>Hkh</a:t>
            </a:r>
            <a:r>
              <a:rPr lang="en-US" sz="2400" b="1" dirty="0">
                <a:latin typeface="Walkman-Chanakya-901" pitchFamily="34" charset="0"/>
              </a:rPr>
              <a:t> </a:t>
            </a:r>
            <a:r>
              <a:rPr lang="en-US" sz="2400" b="1" dirty="0" err="1">
                <a:latin typeface="Walkman-Chanakya-901" pitchFamily="34" charset="0"/>
              </a:rPr>
              <a:t>izpqjrk</a:t>
            </a:r>
            <a:r>
              <a:rPr lang="en-US" sz="2400" b="1" dirty="0">
                <a:latin typeface="Walkman-Chanakya-901" pitchFamily="34" charset="0"/>
              </a:rPr>
              <a:t> ,</a:t>
            </a:r>
            <a:r>
              <a:rPr lang="en-US" sz="2400" b="1" dirty="0" err="1">
                <a:latin typeface="Walkman-Chanakya-901" pitchFamily="34" charset="0"/>
              </a:rPr>
              <a:t>oa</a:t>
            </a:r>
            <a:r>
              <a:rPr lang="en-US" sz="2400" b="1" dirty="0">
                <a:latin typeface="Walkman-Chanakya-901" pitchFamily="34" charset="0"/>
              </a:rPr>
              <a:t> </a:t>
            </a:r>
            <a:r>
              <a:rPr lang="en-US" sz="2400" b="1" dirty="0" err="1">
                <a:latin typeface="Walkman-Chanakya-901" pitchFamily="34" charset="0"/>
              </a:rPr>
              <a:t>dq'kyrk</a:t>
            </a:r>
            <a:r>
              <a:rPr lang="en-US" sz="2400" b="1" dirty="0">
                <a:latin typeface="Walkman-Chanakya-901" pitchFamily="34" charset="0"/>
              </a:rPr>
              <a:t> </a:t>
            </a:r>
            <a:r>
              <a:rPr lang="en-US" sz="2400" b="1" dirty="0" err="1">
                <a:latin typeface="Walkman-Chanakya-901" pitchFamily="34" charset="0"/>
              </a:rPr>
              <a:t>ds</a:t>
            </a:r>
            <a:r>
              <a:rPr lang="en-US" sz="2400" b="1" dirty="0">
                <a:latin typeface="Walkman-Chanakya-901" pitchFamily="34" charset="0"/>
              </a:rPr>
              <a:t> </a:t>
            </a:r>
            <a:r>
              <a:rPr lang="en-US" sz="2400" b="1" dirty="0" err="1">
                <a:latin typeface="Walkman-Chanakya-901" pitchFamily="34" charset="0"/>
              </a:rPr>
              <a:t>lkFk</a:t>
            </a:r>
            <a:r>
              <a:rPr lang="en-US" sz="2400" b="1" dirty="0">
                <a:latin typeface="Walkman-Chanakya-901" pitchFamily="34" charset="0"/>
              </a:rPr>
              <a:t> </a:t>
            </a:r>
            <a:r>
              <a:rPr lang="en-US" sz="2400" b="1" dirty="0" err="1">
                <a:latin typeface="Walkman-Chanakya-901" pitchFamily="34" charset="0"/>
              </a:rPr>
              <a:t>fd;k</a:t>
            </a:r>
            <a:r>
              <a:rPr lang="en-US" sz="2400" b="1" dirty="0">
                <a:latin typeface="Walkman-Chanakya-901" pitchFamily="34" charset="0"/>
              </a:rPr>
              <a:t> </a:t>
            </a:r>
            <a:r>
              <a:rPr lang="en-US" sz="2400" b="1" dirty="0" err="1">
                <a:latin typeface="Walkman-Chanakya-901" pitchFamily="34" charset="0"/>
              </a:rPr>
              <a:t>tkrk</a:t>
            </a:r>
            <a:r>
              <a:rPr lang="en-US" sz="2400" b="1" dirty="0">
                <a:latin typeface="Walkman-Chanakya-901" pitchFamily="34" charset="0"/>
              </a:rPr>
              <a:t> </a:t>
            </a:r>
            <a:r>
              <a:rPr lang="en-US" sz="2400" b="1" dirty="0" err="1">
                <a:latin typeface="Walkman-Chanakya-901" pitchFamily="34" charset="0"/>
              </a:rPr>
              <a:t>gS</a:t>
            </a:r>
            <a:r>
              <a:rPr lang="en-US" sz="2400" b="1" dirty="0">
                <a:latin typeface="Walkman-Chanakya-901" pitchFamily="34" charset="0"/>
              </a:rPr>
              <a:t> A </a:t>
            </a:r>
            <a:r>
              <a:rPr lang="en-US" sz="2400" b="1" dirty="0" err="1">
                <a:latin typeface="Walkman-Chanakya-901" pitchFamily="34" charset="0"/>
              </a:rPr>
              <a:t>MkW</a:t>
            </a:r>
            <a:r>
              <a:rPr lang="en-US" sz="2400" b="1" dirty="0">
                <a:latin typeface="Walkman-Chanakya-901" pitchFamily="34" charset="0"/>
              </a:rPr>
              <a:t>- </a:t>
            </a:r>
            <a:r>
              <a:rPr lang="en-US" sz="2400" b="1" dirty="0" err="1">
                <a:latin typeface="Walkman-Chanakya-901" pitchFamily="34" charset="0"/>
              </a:rPr>
              <a:t>xhrk</a:t>
            </a:r>
            <a:r>
              <a:rPr lang="en-US" sz="2400" b="1" dirty="0">
                <a:latin typeface="Walkman-Chanakya-901" pitchFamily="34" charset="0"/>
              </a:rPr>
              <a:t> </a:t>
            </a:r>
            <a:r>
              <a:rPr lang="en-US" sz="2400" b="1" dirty="0" err="1">
                <a:latin typeface="Walkman-Chanakya-901" pitchFamily="34" charset="0"/>
              </a:rPr>
              <a:t>iSUry</a:t>
            </a:r>
            <a:r>
              <a:rPr lang="en-US" sz="2400" b="1" dirty="0">
                <a:latin typeface="Walkman-Chanakya-901" pitchFamily="34" charset="0"/>
              </a:rPr>
              <a:t> </a:t>
            </a:r>
            <a:r>
              <a:rPr lang="en-US" sz="2400" b="1" dirty="0" err="1">
                <a:latin typeface="Walkman-Chanakya-901" pitchFamily="34" charset="0"/>
              </a:rPr>
              <a:t>ds</a:t>
            </a:r>
            <a:r>
              <a:rPr lang="en-US" sz="2400" b="1" dirty="0">
                <a:latin typeface="Walkman-Chanakya-901" pitchFamily="34" charset="0"/>
              </a:rPr>
              <a:t> </a:t>
            </a:r>
            <a:r>
              <a:rPr lang="en-US" sz="2400" b="1" dirty="0" err="1">
                <a:latin typeface="Walkman-Chanakya-901" pitchFamily="34" charset="0"/>
              </a:rPr>
              <a:t>vuqlkj</a:t>
            </a:r>
            <a:r>
              <a:rPr lang="en-US" sz="2400" b="1" dirty="0">
                <a:latin typeface="Walkman-Chanakya-901" pitchFamily="34" charset="0"/>
              </a:rPr>
              <a:t> </a:t>
            </a:r>
            <a:r>
              <a:rPr lang="en-US" sz="2400" b="1" dirty="0" err="1">
                <a:latin typeface="Walkman-Chanakya-901" pitchFamily="34" charset="0"/>
              </a:rPr>
              <a:t>iatkch</a:t>
            </a:r>
            <a:r>
              <a:rPr lang="en-US" sz="2400" b="1" dirty="0">
                <a:latin typeface="Walkman-Chanakya-901" pitchFamily="34" charset="0"/>
              </a:rPr>
              <a:t> </a:t>
            </a:r>
            <a:r>
              <a:rPr lang="en-US" sz="2400" b="1" dirty="0" err="1">
                <a:latin typeface="Walkman-Chanakya-901" pitchFamily="34" charset="0"/>
              </a:rPr>
              <a:t>vax</a:t>
            </a:r>
            <a:r>
              <a:rPr lang="en-US" sz="2400" b="1" dirty="0">
                <a:latin typeface="Walkman-Chanakya-901" pitchFamily="34" charset="0"/>
              </a:rPr>
              <a:t> dh </a:t>
            </a:r>
            <a:r>
              <a:rPr lang="en-US" sz="2400" b="1" dirty="0" err="1">
                <a:latin typeface="Walkman-Chanakya-901" pitchFamily="34" charset="0"/>
              </a:rPr>
              <a:t>Bqejh</a:t>
            </a:r>
            <a:r>
              <a:rPr lang="en-US" sz="2400" b="1" dirty="0">
                <a:latin typeface="Walkman-Chanakya-901" pitchFamily="34" charset="0"/>
              </a:rPr>
              <a:t> </a:t>
            </a:r>
            <a:r>
              <a:rPr lang="en-US" sz="2400" b="1" dirty="0" err="1">
                <a:latin typeface="Walkman-Chanakya-901" pitchFamily="34" charset="0"/>
              </a:rPr>
              <a:t>esa</a:t>
            </a:r>
            <a:r>
              <a:rPr lang="en-US" sz="2400" b="1" dirty="0">
                <a:latin typeface="Walkman-Chanakya-901" pitchFamily="34" charset="0"/>
              </a:rPr>
              <a:t> </a:t>
            </a:r>
            <a:r>
              <a:rPr lang="en-US" sz="2400" b="1" dirty="0" err="1">
                <a:latin typeface="Walkman-Chanakya-901" pitchFamily="34" charset="0"/>
              </a:rPr>
              <a:t>VIik</a:t>
            </a:r>
            <a:r>
              <a:rPr lang="en-US" sz="2400" b="1" dirty="0">
                <a:latin typeface="Walkman-Chanakya-901" pitchFamily="34" charset="0"/>
              </a:rPr>
              <a:t> </a:t>
            </a:r>
            <a:r>
              <a:rPr lang="en-US" sz="2400" b="1" dirty="0" err="1">
                <a:latin typeface="Walkman-Chanakya-901" pitchFamily="34" charset="0"/>
              </a:rPr>
              <a:t>vax</a:t>
            </a:r>
            <a:r>
              <a:rPr lang="en-US" sz="2400" b="1" dirty="0">
                <a:latin typeface="Walkman-Chanakya-901" pitchFamily="34" charset="0"/>
              </a:rPr>
              <a:t> dh </a:t>
            </a:r>
            <a:r>
              <a:rPr lang="en-US" sz="2400" b="1" dirty="0" err="1">
                <a:latin typeface="Walkman-Chanakya-901" pitchFamily="34" charset="0"/>
              </a:rPr>
              <a:t>rkuksa</a:t>
            </a:r>
            <a:r>
              <a:rPr lang="en-US" sz="2400" b="1" dirty="0">
                <a:latin typeface="Walkman-Chanakya-901" pitchFamily="34" charset="0"/>
              </a:rPr>
              <a:t> dh </a:t>
            </a:r>
            <a:r>
              <a:rPr lang="en-US" sz="2400" b="1" dirty="0" err="1">
                <a:latin typeface="Walkman-Chanakya-901" pitchFamily="34" charset="0"/>
              </a:rPr>
              <a:t>Hkjekj</a:t>
            </a:r>
            <a:r>
              <a:rPr lang="en-US" sz="2400" b="1" dirty="0">
                <a:latin typeface="Walkman-Chanakya-901" pitchFamily="34" charset="0"/>
              </a:rPr>
              <a:t> </a:t>
            </a:r>
            <a:r>
              <a:rPr lang="en-US" sz="2400" b="1" dirty="0" err="1">
                <a:latin typeface="Walkman-Chanakya-901" pitchFamily="34" charset="0"/>
              </a:rPr>
              <a:t>jgrh</a:t>
            </a:r>
            <a:r>
              <a:rPr lang="en-US" sz="2400" b="1" dirty="0">
                <a:latin typeface="Walkman-Chanakya-901" pitchFamily="34" charset="0"/>
              </a:rPr>
              <a:t> </a:t>
            </a:r>
            <a:r>
              <a:rPr lang="en-US" sz="2400" b="1" dirty="0" err="1">
                <a:latin typeface="Walkman-Chanakya-901" pitchFamily="34" charset="0"/>
              </a:rPr>
              <a:t>gSA</a:t>
            </a:r>
            <a:r>
              <a:rPr lang="en-US" sz="2400" b="1" dirty="0">
                <a:latin typeface="Walkman-Chanakya-901" pitchFamily="34" charset="0"/>
              </a:rPr>
              <a:t> </a:t>
            </a:r>
            <a:r>
              <a:rPr lang="en-US" sz="2400" b="1" dirty="0" err="1">
                <a:latin typeface="Walkman-Chanakya-901" pitchFamily="34" charset="0"/>
              </a:rPr>
              <a:t>iatkch</a:t>
            </a:r>
            <a:r>
              <a:rPr lang="en-US" sz="2400" b="1" dirty="0">
                <a:latin typeface="Walkman-Chanakya-901" pitchFamily="34" charset="0"/>
              </a:rPr>
              <a:t> </a:t>
            </a:r>
            <a:r>
              <a:rPr lang="en-US" sz="2400" b="1" dirty="0" err="1">
                <a:latin typeface="Walkman-Chanakya-901" pitchFamily="34" charset="0"/>
              </a:rPr>
              <a:t>vax</a:t>
            </a:r>
            <a:r>
              <a:rPr lang="en-US" sz="2400" b="1" dirty="0">
                <a:latin typeface="Walkman-Chanakya-901" pitchFamily="34" charset="0"/>
              </a:rPr>
              <a:t> dh </a:t>
            </a:r>
            <a:r>
              <a:rPr lang="en-US" sz="2400" b="1" dirty="0" err="1">
                <a:latin typeface="Walkman-Chanakya-901" pitchFamily="34" charset="0"/>
              </a:rPr>
              <a:t>Bqejh&amp;eqYrkuh</a:t>
            </a:r>
            <a:r>
              <a:rPr lang="en-US" sz="2400" b="1" dirty="0">
                <a:latin typeface="Walkman-Chanakya-901" pitchFamily="34" charset="0"/>
              </a:rPr>
              <a:t>] </a:t>
            </a:r>
            <a:r>
              <a:rPr lang="en-US" sz="2400" b="1" dirty="0" err="1">
                <a:latin typeface="Walkman-Chanakya-901" pitchFamily="34" charset="0"/>
              </a:rPr>
              <a:t>dkiQh</a:t>
            </a:r>
            <a:r>
              <a:rPr lang="en-US" sz="2400" b="1" dirty="0">
                <a:latin typeface="Walkman-Chanakya-901" pitchFamily="34" charset="0"/>
              </a:rPr>
              <a:t> </a:t>
            </a:r>
            <a:r>
              <a:rPr lang="en-US" sz="2400" b="1" dirty="0" err="1">
                <a:latin typeface="Walkman-Chanakya-901" pitchFamily="34" charset="0"/>
              </a:rPr>
              <a:t>vkSj</a:t>
            </a:r>
            <a:r>
              <a:rPr lang="en-US" sz="2400" b="1" dirty="0">
                <a:latin typeface="Walkman-Chanakya-901" pitchFamily="34" charset="0"/>
              </a:rPr>
              <a:t> </a:t>
            </a:r>
            <a:r>
              <a:rPr lang="en-US" sz="2400" b="1" dirty="0" err="1">
                <a:latin typeface="Walkman-Chanakya-901" pitchFamily="34" charset="0"/>
              </a:rPr>
              <a:t>flU</a:t>
            </a:r>
            <a:r>
              <a:rPr lang="en-US" sz="2400" b="1" dirty="0">
                <a:latin typeface="Walkman-Chanakya-901" pitchFamily="34" charset="0"/>
              </a:rPr>
              <a:t>/h </a:t>
            </a:r>
            <a:r>
              <a:rPr lang="en-US" sz="2400" b="1" dirty="0" err="1">
                <a:latin typeface="Walkman-Chanakya-901" pitchFamily="34" charset="0"/>
              </a:rPr>
              <a:t>dkiQh</a:t>
            </a:r>
            <a:r>
              <a:rPr lang="en-US" sz="2400" b="1" dirty="0">
                <a:latin typeface="Walkman-Chanakya-901" pitchFamily="34" charset="0"/>
              </a:rPr>
              <a:t> </a:t>
            </a:r>
            <a:r>
              <a:rPr lang="en-US" sz="2400" b="1" dirty="0" err="1">
                <a:latin typeface="Walkman-Chanakya-901" pitchFamily="34" charset="0"/>
              </a:rPr>
              <a:t>xk;u</a:t>
            </a:r>
            <a:r>
              <a:rPr lang="en-US" sz="2400" b="1" dirty="0">
                <a:latin typeface="Walkman-Chanakya-901" pitchFamily="34" charset="0"/>
              </a:rPr>
              <a:t> '</a:t>
            </a:r>
            <a:r>
              <a:rPr lang="en-US" sz="2400" b="1" dirty="0" err="1">
                <a:latin typeface="Walkman-Chanakya-901" pitchFamily="34" charset="0"/>
              </a:rPr>
              <a:t>kSfy;ksa</a:t>
            </a:r>
            <a:r>
              <a:rPr lang="en-US" sz="2400" b="1" dirty="0">
                <a:latin typeface="Walkman-Chanakya-901" pitchFamily="34" charset="0"/>
              </a:rPr>
              <a:t> </a:t>
            </a:r>
            <a:r>
              <a:rPr lang="en-US" sz="2400" b="1" dirty="0" err="1">
                <a:latin typeface="Walkman-Chanakya-901" pitchFamily="34" charset="0"/>
              </a:rPr>
              <a:t>ls</a:t>
            </a:r>
            <a:r>
              <a:rPr lang="en-US" sz="2400" b="1" dirty="0">
                <a:latin typeface="Walkman-Chanakya-901" pitchFamily="34" charset="0"/>
              </a:rPr>
              <a:t> </a:t>
            </a:r>
            <a:r>
              <a:rPr lang="en-US" sz="2400" b="1" dirty="0" err="1">
                <a:latin typeface="Walkman-Chanakya-901" pitchFamily="34" charset="0"/>
              </a:rPr>
              <a:t>lekU;rk</a:t>
            </a:r>
            <a:r>
              <a:rPr lang="en-US" sz="2400" b="1" dirty="0">
                <a:latin typeface="Walkman-Chanakya-901" pitchFamily="34" charset="0"/>
              </a:rPr>
              <a:t> </a:t>
            </a:r>
            <a:r>
              <a:rPr lang="en-US" sz="2400" b="1" dirty="0" err="1">
                <a:latin typeface="Walkman-Chanakya-901" pitchFamily="34" charset="0"/>
              </a:rPr>
              <a:t>ds</a:t>
            </a:r>
            <a:r>
              <a:rPr lang="en-US" sz="2400" b="1" dirty="0">
                <a:latin typeface="Walkman-Chanakya-901" pitchFamily="34" charset="0"/>
              </a:rPr>
              <a:t> </a:t>
            </a:r>
            <a:r>
              <a:rPr lang="en-US" sz="2400" b="1" dirty="0" err="1">
                <a:latin typeface="Walkman-Chanakya-901" pitchFamily="34" charset="0"/>
              </a:rPr>
              <a:t>fy</a:t>
            </a:r>
            <a:r>
              <a:rPr lang="en-US" sz="2400" b="1" dirty="0">
                <a:latin typeface="Walkman-Chanakya-901" pitchFamily="34" charset="0"/>
              </a:rPr>
              <a:t>, </a:t>
            </a:r>
            <a:r>
              <a:rPr lang="en-US" sz="2400" b="1" dirty="0" err="1">
                <a:latin typeface="Walkman-Chanakya-901" pitchFamily="34" charset="0"/>
              </a:rPr>
              <a:t>d.k</a:t>
            </a:r>
            <a:r>
              <a:rPr lang="en-US" sz="2400" b="1" dirty="0">
                <a:latin typeface="Walkman-Chanakya-901" pitchFamily="34" charset="0"/>
              </a:rPr>
              <a:t>] [</a:t>
            </a:r>
            <a:r>
              <a:rPr lang="en-US" sz="2400" b="1" dirty="0" err="1">
                <a:latin typeface="Walkman-Chanakya-901" pitchFamily="34" charset="0"/>
              </a:rPr>
              <a:t>kVds</a:t>
            </a:r>
            <a:r>
              <a:rPr lang="en-US" sz="2400" b="1" dirty="0">
                <a:latin typeface="Walkman-Chanakya-901" pitchFamily="34" charset="0"/>
              </a:rPr>
              <a:t> </a:t>
            </a:r>
            <a:r>
              <a:rPr lang="en-US" sz="2400" b="1" dirty="0" err="1">
                <a:latin typeface="Walkman-Chanakya-901" pitchFamily="34" charset="0"/>
              </a:rPr>
              <a:t>rFkk</a:t>
            </a:r>
            <a:r>
              <a:rPr lang="en-US" sz="2400" b="1" dirty="0">
                <a:latin typeface="Walkman-Chanakya-901" pitchFamily="34" charset="0"/>
              </a:rPr>
              <a:t> </a:t>
            </a:r>
            <a:r>
              <a:rPr lang="en-US" sz="2400" b="1" dirty="0" err="1">
                <a:latin typeface="Walkman-Chanakya-901" pitchFamily="34" charset="0"/>
              </a:rPr>
              <a:t>eqdhZ</a:t>
            </a:r>
            <a:r>
              <a:rPr lang="en-US" sz="2400" b="1" dirty="0">
                <a:latin typeface="Walkman-Chanakya-901" pitchFamily="34" charset="0"/>
              </a:rPr>
              <a:t>  </a:t>
            </a:r>
            <a:r>
              <a:rPr lang="en-US" sz="2400" b="1" dirty="0" err="1">
                <a:latin typeface="Walkman-Chanakya-901" pitchFamily="34" charset="0"/>
              </a:rPr>
              <a:t>vkfn</a:t>
            </a:r>
            <a:r>
              <a:rPr lang="en-US" sz="2400" b="1" dirty="0">
                <a:latin typeface="Walkman-Chanakya-901" pitchFamily="34" charset="0"/>
              </a:rPr>
              <a:t> </a:t>
            </a:r>
            <a:r>
              <a:rPr lang="en-US" sz="2400" b="1" dirty="0" err="1">
                <a:latin typeface="Walkman-Chanakya-901" pitchFamily="34" charset="0"/>
              </a:rPr>
              <a:t>dk</a:t>
            </a:r>
            <a:r>
              <a:rPr lang="en-US" sz="2400" b="1" dirty="0">
                <a:latin typeface="Walkman-Chanakya-901" pitchFamily="34" charset="0"/>
              </a:rPr>
              <a:t> </a:t>
            </a:r>
            <a:r>
              <a:rPr lang="en-US" sz="2400" b="1" dirty="0" err="1">
                <a:latin typeface="Walkman-Chanakya-901" pitchFamily="34" charset="0"/>
              </a:rPr>
              <a:t>dke</a:t>
            </a:r>
            <a:r>
              <a:rPr lang="en-US" sz="2400" b="1" dirty="0">
                <a:latin typeface="Walkman-Chanakya-901" pitchFamily="34" charset="0"/>
              </a:rPr>
              <a:t> </a:t>
            </a:r>
            <a:r>
              <a:rPr lang="en-US" sz="2400" b="1" dirty="0" err="1">
                <a:latin typeface="Walkman-Chanakya-901" pitchFamily="34" charset="0"/>
              </a:rPr>
              <a:t>vf</a:t>
            </a:r>
            <a:r>
              <a:rPr lang="en-US" sz="2400" b="1" dirty="0">
                <a:latin typeface="Walkman-Chanakya-901" pitchFamily="34" charset="0"/>
              </a:rPr>
              <a:t>/d </a:t>
            </a:r>
            <a:r>
              <a:rPr lang="en-US" sz="2400" b="1" dirty="0" err="1">
                <a:latin typeface="Walkman-Chanakya-901" pitchFamily="34" charset="0"/>
              </a:rPr>
              <a:t>fd;k</a:t>
            </a:r>
            <a:r>
              <a:rPr lang="en-US" sz="2400" b="1" dirty="0">
                <a:latin typeface="Walkman-Chanakya-901" pitchFamily="34" charset="0"/>
              </a:rPr>
              <a:t> </a:t>
            </a:r>
            <a:r>
              <a:rPr lang="en-US" sz="2400" b="1" dirty="0" err="1">
                <a:latin typeface="Walkman-Chanakya-901" pitchFamily="34" charset="0"/>
              </a:rPr>
              <a:t>tkrk</a:t>
            </a:r>
            <a:r>
              <a:rPr lang="en-US" sz="2400" b="1" dirty="0">
                <a:latin typeface="Walkman-Chanakya-901" pitchFamily="34" charset="0"/>
              </a:rPr>
              <a:t> </a:t>
            </a:r>
            <a:r>
              <a:rPr lang="en-US" sz="2400" b="1" dirty="0" err="1">
                <a:latin typeface="Walkman-Chanakya-901" pitchFamily="34" charset="0"/>
              </a:rPr>
              <a:t>gS</a:t>
            </a:r>
            <a:r>
              <a:rPr lang="en-US" sz="2400" b="1" dirty="0">
                <a:latin typeface="Walkman-Chanakya-901" pitchFamily="34" charset="0"/>
              </a:rPr>
              <a:t> A ,d </a:t>
            </a:r>
            <a:r>
              <a:rPr lang="en-US" sz="2400" b="1" dirty="0" err="1">
                <a:latin typeface="Walkman-Chanakya-901" pitchFamily="34" charset="0"/>
              </a:rPr>
              <a:t>Loj</a:t>
            </a:r>
            <a:r>
              <a:rPr lang="en-US" sz="2400" b="1" dirty="0">
                <a:latin typeface="Walkman-Chanakya-901" pitchFamily="34" charset="0"/>
              </a:rPr>
              <a:t> </a:t>
            </a:r>
            <a:r>
              <a:rPr lang="en-US" sz="2400" b="1" dirty="0" err="1">
                <a:latin typeface="Walkman-Chanakya-901" pitchFamily="34" charset="0"/>
              </a:rPr>
              <a:t>ij</a:t>
            </a:r>
            <a:r>
              <a:rPr lang="en-US" sz="2400" b="1" dirty="0">
                <a:latin typeface="Walkman-Chanakya-901" pitchFamily="34" charset="0"/>
              </a:rPr>
              <a:t> </a:t>
            </a:r>
            <a:r>
              <a:rPr lang="en-US" sz="2400" b="1" dirty="0" err="1">
                <a:latin typeface="Walkman-Chanakya-901" pitchFamily="34" charset="0"/>
              </a:rPr>
              <a:t>fofHkUu</a:t>
            </a:r>
            <a:r>
              <a:rPr lang="en-US" sz="2400" b="1" dirty="0">
                <a:latin typeface="Walkman-Chanakya-901" pitchFamily="34" charset="0"/>
              </a:rPr>
              <a:t> </a:t>
            </a:r>
            <a:r>
              <a:rPr lang="en-US" sz="2400" b="1" dirty="0" err="1">
                <a:latin typeface="Walkman-Chanakya-901" pitchFamily="34" charset="0"/>
              </a:rPr>
              <a:t>izdkj</a:t>
            </a:r>
            <a:r>
              <a:rPr lang="en-US" sz="2400" b="1" dirty="0">
                <a:latin typeface="Walkman-Chanakya-901" pitchFamily="34" charset="0"/>
              </a:rPr>
              <a:t> </a:t>
            </a:r>
            <a:r>
              <a:rPr lang="en-US" sz="2400" b="1" dirty="0" err="1">
                <a:latin typeface="Walkman-Chanakya-901" pitchFamily="34" charset="0"/>
              </a:rPr>
              <a:t>ds</a:t>
            </a:r>
            <a:r>
              <a:rPr lang="en-US" sz="2400" b="1" dirty="0">
                <a:latin typeface="Walkman-Chanakya-901" pitchFamily="34" charset="0"/>
              </a:rPr>
              <a:t> </a:t>
            </a:r>
            <a:r>
              <a:rPr lang="en-US" sz="2400" b="1" dirty="0" err="1">
                <a:latin typeface="Walkman-Chanakya-901" pitchFamily="34" charset="0"/>
              </a:rPr>
              <a:t>Hkko</a:t>
            </a:r>
            <a:r>
              <a:rPr lang="en-US" sz="2400" b="1" dirty="0">
                <a:latin typeface="Walkman-Chanakya-901" pitchFamily="34" charset="0"/>
              </a:rPr>
              <a:t> </a:t>
            </a:r>
            <a:r>
              <a:rPr lang="en-US" sz="2400" b="1" dirty="0" err="1">
                <a:latin typeface="Walkman-Chanakya-901" pitchFamily="34" charset="0"/>
              </a:rPr>
              <a:t>O;Dr</a:t>
            </a:r>
            <a:r>
              <a:rPr lang="en-US" sz="2400" b="1" dirty="0">
                <a:latin typeface="Walkman-Chanakya-901" pitchFamily="34" charset="0"/>
              </a:rPr>
              <a:t> </a:t>
            </a:r>
            <a:r>
              <a:rPr lang="en-US" sz="2400" b="1" dirty="0" err="1">
                <a:latin typeface="Walkman-Chanakya-901" pitchFamily="34" charset="0"/>
              </a:rPr>
              <a:t>djuk</a:t>
            </a:r>
            <a:r>
              <a:rPr lang="en-US" sz="2400" b="1" dirty="0">
                <a:latin typeface="Walkman-Chanakya-901" pitchFamily="34" charset="0"/>
              </a:rPr>
              <a:t> </a:t>
            </a:r>
            <a:r>
              <a:rPr lang="en-US" sz="2400" b="1" dirty="0" err="1">
                <a:latin typeface="Walkman-Chanakya-901" pitchFamily="34" charset="0"/>
              </a:rPr>
              <a:t>bl</a:t>
            </a:r>
            <a:r>
              <a:rPr lang="en-US" sz="2400" b="1" dirty="0">
                <a:latin typeface="Walkman-Chanakya-901" pitchFamily="34" charset="0"/>
              </a:rPr>
              <a:t> </a:t>
            </a:r>
            <a:r>
              <a:rPr lang="en-US" sz="2400" b="1" dirty="0" err="1">
                <a:latin typeface="Walkman-Chanakya-901" pitchFamily="34" charset="0"/>
              </a:rPr>
              <a:t>vax</a:t>
            </a:r>
            <a:r>
              <a:rPr lang="en-US" sz="2400" b="1" dirty="0">
                <a:latin typeface="Walkman-Chanakya-901" pitchFamily="34" charset="0"/>
              </a:rPr>
              <a:t> </a:t>
            </a:r>
            <a:r>
              <a:rPr lang="en-US" sz="2400" b="1" dirty="0" err="1">
                <a:latin typeface="Walkman-Chanakya-901" pitchFamily="34" charset="0"/>
              </a:rPr>
              <a:t>dk</a:t>
            </a:r>
            <a:r>
              <a:rPr lang="en-US" sz="2400" b="1" dirty="0">
                <a:latin typeface="Walkman-Chanakya-901" pitchFamily="34" charset="0"/>
              </a:rPr>
              <a:t> </a:t>
            </a:r>
            <a:r>
              <a:rPr lang="en-US" sz="2400" b="1" dirty="0" err="1">
                <a:latin typeface="Walkman-Chanakya-901" pitchFamily="34" charset="0"/>
              </a:rPr>
              <a:t>fo'ks"krk</a:t>
            </a:r>
            <a:r>
              <a:rPr lang="en-US" sz="2400" b="1" dirty="0">
                <a:latin typeface="Walkman-Chanakya-901" pitchFamily="34" charset="0"/>
              </a:rPr>
              <a:t> </a:t>
            </a:r>
            <a:r>
              <a:rPr lang="en-US" sz="2400" b="1" dirty="0" err="1">
                <a:latin typeface="Walkman-Chanakya-901" pitchFamily="34" charset="0"/>
              </a:rPr>
              <a:t>gS</a:t>
            </a:r>
            <a:r>
              <a:rPr lang="en-US" sz="2400" b="1" dirty="0">
                <a:latin typeface="Walkman-Chanakya-901" pitchFamily="34" charset="0"/>
              </a:rPr>
              <a:t> A </a:t>
            </a:r>
            <a:r>
              <a:rPr lang="en-US" sz="2400" b="1" dirty="0" err="1">
                <a:latin typeface="Walkman-Chanakya-901" pitchFamily="34" charset="0"/>
              </a:rPr>
              <a:t>iwoZ</a:t>
            </a:r>
            <a:r>
              <a:rPr lang="en-US" sz="2400" b="1" dirty="0">
                <a:latin typeface="Walkman-Chanakya-901" pitchFamily="34" charset="0"/>
              </a:rPr>
              <a:t> </a:t>
            </a:r>
            <a:r>
              <a:rPr lang="en-US" sz="2400" b="1" dirty="0" err="1">
                <a:latin typeface="Walkman-Chanakya-901" pitchFamily="34" charset="0"/>
              </a:rPr>
              <a:t>vax</a:t>
            </a:r>
            <a:r>
              <a:rPr lang="en-US" sz="2400" b="1" dirty="0">
                <a:latin typeface="Walkman-Chanakya-901" pitchFamily="34" charset="0"/>
              </a:rPr>
              <a:t> dh </a:t>
            </a:r>
            <a:r>
              <a:rPr lang="en-US" sz="2400" b="1" dirty="0" err="1">
                <a:latin typeface="Walkman-Chanakya-901" pitchFamily="34" charset="0"/>
              </a:rPr>
              <a:t>Bqejh</a:t>
            </a:r>
            <a:r>
              <a:rPr lang="en-US" sz="2400" b="1" dirty="0">
                <a:latin typeface="Walkman-Chanakya-901" pitchFamily="34" charset="0"/>
              </a:rPr>
              <a:t> </a:t>
            </a:r>
            <a:r>
              <a:rPr lang="en-US" sz="2400" b="1" dirty="0" err="1">
                <a:latin typeface="Walkman-Chanakya-901" pitchFamily="34" charset="0"/>
              </a:rPr>
              <a:t>ij</a:t>
            </a:r>
            <a:r>
              <a:rPr lang="en-US" sz="2400" b="1" dirty="0">
                <a:latin typeface="Walkman-Chanakya-901" pitchFamily="34" charset="0"/>
              </a:rPr>
              <a:t> </a:t>
            </a:r>
            <a:r>
              <a:rPr lang="en-US" sz="2400" b="1" dirty="0" err="1">
                <a:latin typeface="Walkman-Chanakya-901" pitchFamily="34" charset="0"/>
              </a:rPr>
              <a:t>iwohZ</a:t>
            </a:r>
            <a:r>
              <a:rPr lang="en-US" sz="2400" b="1" dirty="0">
                <a:latin typeface="Walkman-Chanakya-901" pitchFamily="34" charset="0"/>
              </a:rPr>
              <a:t> </a:t>
            </a:r>
            <a:r>
              <a:rPr lang="en-US" sz="2400" b="1" dirty="0" err="1">
                <a:latin typeface="Walkman-Chanakya-901" pitchFamily="34" charset="0"/>
              </a:rPr>
              <a:t>yksd</a:t>
            </a:r>
            <a:r>
              <a:rPr lang="en-US" sz="2400" b="1" dirty="0">
                <a:latin typeface="Walkman-Chanakya-901" pitchFamily="34" charset="0"/>
              </a:rPr>
              <a:t> </a:t>
            </a:r>
            <a:r>
              <a:rPr lang="en-US" sz="2400" b="1" dirty="0" err="1">
                <a:latin typeface="Walkman-Chanakya-901" pitchFamily="34" charset="0"/>
              </a:rPr>
              <a:t>xhrksa</a:t>
            </a:r>
            <a:r>
              <a:rPr lang="en-US" sz="2400" b="1" dirty="0">
                <a:latin typeface="Walkman-Chanakya-901" pitchFamily="34" charset="0"/>
              </a:rPr>
              <a:t> </a:t>
            </a:r>
            <a:r>
              <a:rPr lang="en-US" sz="2400" b="1" dirty="0" err="1">
                <a:latin typeface="Walkman-Chanakya-901" pitchFamily="34" charset="0"/>
              </a:rPr>
              <a:t>dk</a:t>
            </a:r>
            <a:r>
              <a:rPr lang="en-US" sz="2400" b="1" dirty="0">
                <a:latin typeface="Walkman-Chanakya-901" pitchFamily="34" charset="0"/>
              </a:rPr>
              <a:t> </a:t>
            </a:r>
            <a:r>
              <a:rPr lang="en-US" sz="2400" b="1" dirty="0" err="1">
                <a:latin typeface="Walkman-Chanakya-901" pitchFamily="34" charset="0"/>
              </a:rPr>
              <a:t>izHkko</a:t>
            </a:r>
            <a:r>
              <a:rPr lang="en-US" sz="2400" b="1" dirty="0">
                <a:latin typeface="Walkman-Chanakya-901" pitchFamily="34" charset="0"/>
              </a:rPr>
              <a:t> </a:t>
            </a:r>
            <a:r>
              <a:rPr lang="en-US" sz="2400" b="1" dirty="0" err="1">
                <a:latin typeface="Walkman-Chanakya-901" pitchFamily="34" charset="0"/>
              </a:rPr>
              <a:t>gksus</a:t>
            </a:r>
            <a:r>
              <a:rPr lang="en-US" sz="2400" b="1" dirty="0">
                <a:latin typeface="Walkman-Chanakya-901" pitchFamily="34" charset="0"/>
              </a:rPr>
              <a:t> </a:t>
            </a:r>
            <a:r>
              <a:rPr lang="en-US" sz="2400" b="1" dirty="0" err="1">
                <a:latin typeface="Walkman-Chanakya-901" pitchFamily="34" charset="0"/>
              </a:rPr>
              <a:t>ds</a:t>
            </a:r>
            <a:r>
              <a:rPr lang="en-US" sz="2400" b="1" dirty="0">
                <a:latin typeface="Walkman-Chanakya-901" pitchFamily="34" charset="0"/>
              </a:rPr>
              <a:t> </a:t>
            </a:r>
            <a:r>
              <a:rPr lang="en-US" sz="2400" b="1" dirty="0" err="1">
                <a:latin typeface="Walkman-Chanakya-901" pitchFamily="34" charset="0"/>
              </a:rPr>
              <a:t>dkj.k</a:t>
            </a:r>
            <a:r>
              <a:rPr lang="en-US" sz="2400" b="1" dirty="0">
                <a:latin typeface="Walkman-Chanakya-901" pitchFamily="34" charset="0"/>
              </a:rPr>
              <a:t> </a:t>
            </a:r>
            <a:r>
              <a:rPr lang="en-US" sz="2400" b="1" dirty="0" err="1">
                <a:latin typeface="Walkman-Chanakya-901" pitchFamily="34" charset="0"/>
              </a:rPr>
              <a:t>bldk</a:t>
            </a:r>
            <a:r>
              <a:rPr lang="en-US" sz="2400" b="1" dirty="0">
                <a:latin typeface="Walkman-Chanakya-901" pitchFamily="34" charset="0"/>
              </a:rPr>
              <a:t> </a:t>
            </a:r>
            <a:r>
              <a:rPr lang="en-US" sz="2400" b="1" dirty="0" err="1">
                <a:latin typeface="Walkman-Chanakya-901" pitchFamily="34" charset="0"/>
              </a:rPr>
              <a:t>xk;u</a:t>
            </a:r>
            <a:r>
              <a:rPr lang="en-US" sz="2400" b="1" dirty="0">
                <a:latin typeface="Walkman-Chanakya-901" pitchFamily="34" charset="0"/>
              </a:rPr>
              <a:t> </a:t>
            </a:r>
            <a:r>
              <a:rPr lang="en-US" sz="2400" b="1" dirty="0" err="1">
                <a:latin typeface="Walkman-Chanakya-901" pitchFamily="34" charset="0"/>
              </a:rPr>
              <a:t>lIrd</a:t>
            </a:r>
            <a:r>
              <a:rPr lang="en-US" sz="2400" b="1" dirty="0">
                <a:latin typeface="Walkman-Chanakya-901" pitchFamily="34" charset="0"/>
              </a:rPr>
              <a:t> </a:t>
            </a:r>
            <a:r>
              <a:rPr lang="en-US" sz="2400" b="1" dirty="0" err="1">
                <a:latin typeface="Walkman-Chanakya-901" pitchFamily="34" charset="0"/>
              </a:rPr>
              <a:t>ds</a:t>
            </a:r>
            <a:r>
              <a:rPr lang="en-US" sz="2400" b="1" dirty="0">
                <a:latin typeface="Walkman-Chanakya-901" pitchFamily="34" charset="0"/>
              </a:rPr>
              <a:t> </a:t>
            </a:r>
            <a:r>
              <a:rPr lang="en-US" sz="2400" b="1" dirty="0" err="1">
                <a:latin typeface="Walkman-Chanakya-901" pitchFamily="34" charset="0"/>
              </a:rPr>
              <a:t>uhps</a:t>
            </a:r>
            <a:r>
              <a:rPr lang="en-US" sz="2400" b="1" dirty="0">
                <a:latin typeface="Walkman-Chanakya-901" pitchFamily="34" charset="0"/>
              </a:rPr>
              <a:t> </a:t>
            </a:r>
            <a:r>
              <a:rPr lang="en-US" sz="2400" b="1" dirty="0" err="1">
                <a:latin typeface="Walkman-Chanakya-901" pitchFamily="34" charset="0"/>
              </a:rPr>
              <a:t>Lojksa</a:t>
            </a:r>
            <a:r>
              <a:rPr lang="en-US" sz="2400" b="1" dirty="0">
                <a:latin typeface="Walkman-Chanakya-901" pitchFamily="34" charset="0"/>
              </a:rPr>
              <a:t> </a:t>
            </a:r>
            <a:r>
              <a:rPr lang="en-US" sz="2400" b="1" dirty="0" err="1">
                <a:latin typeface="Walkman-Chanakya-901" pitchFamily="34" charset="0"/>
              </a:rPr>
              <a:t>esa</a:t>
            </a:r>
            <a:r>
              <a:rPr lang="en-US" sz="2400" b="1" dirty="0">
                <a:latin typeface="Walkman-Chanakya-901" pitchFamily="34" charset="0"/>
              </a:rPr>
              <a:t>  </a:t>
            </a:r>
            <a:r>
              <a:rPr lang="en-US" sz="2400" b="1" dirty="0" err="1">
                <a:latin typeface="Walkman-Chanakya-901" pitchFamily="34" charset="0"/>
              </a:rPr>
              <a:t>vf</a:t>
            </a:r>
            <a:r>
              <a:rPr lang="en-US" sz="2400" b="1" dirty="0">
                <a:latin typeface="Walkman-Chanakya-901" pitchFamily="34" charset="0"/>
              </a:rPr>
              <a:t>/d </a:t>
            </a:r>
            <a:r>
              <a:rPr lang="en-US" sz="2400" b="1" dirty="0" err="1">
                <a:latin typeface="Walkman-Chanakya-901" pitchFamily="34" charset="0"/>
              </a:rPr>
              <a:t>fd;k</a:t>
            </a:r>
            <a:r>
              <a:rPr lang="en-US" sz="2400" b="1" dirty="0">
                <a:latin typeface="Walkman-Chanakya-901" pitchFamily="34" charset="0"/>
              </a:rPr>
              <a:t> </a:t>
            </a:r>
            <a:r>
              <a:rPr lang="en-US" sz="2400" b="1" dirty="0" err="1">
                <a:latin typeface="Walkman-Chanakya-901" pitchFamily="34" charset="0"/>
              </a:rPr>
              <a:t>tkrk</a:t>
            </a:r>
            <a:r>
              <a:rPr lang="en-US" sz="2400" b="1" dirty="0">
                <a:latin typeface="Walkman-Chanakya-901" pitchFamily="34" charset="0"/>
              </a:rPr>
              <a:t> </a:t>
            </a:r>
            <a:r>
              <a:rPr lang="en-US" sz="2400" b="1" dirty="0" err="1">
                <a:latin typeface="Walkman-Chanakya-901" pitchFamily="34" charset="0"/>
              </a:rPr>
              <a:t>gS</a:t>
            </a:r>
            <a:r>
              <a:rPr lang="en-US" sz="2400" b="1" dirty="0">
                <a:latin typeface="Walkman-Chanakya-901" pitchFamily="34" charset="0"/>
              </a:rPr>
              <a:t>] </a:t>
            </a:r>
            <a:r>
              <a:rPr lang="en-US" sz="2400" b="1" dirty="0" err="1">
                <a:latin typeface="Walkman-Chanakya-901" pitchFamily="34" charset="0"/>
              </a:rPr>
              <a:t>tcfd</a:t>
            </a:r>
            <a:r>
              <a:rPr lang="en-US" sz="2400" b="1" dirty="0">
                <a:latin typeface="Walkman-Chanakya-901" pitchFamily="34" charset="0"/>
              </a:rPr>
              <a:t> </a:t>
            </a:r>
            <a:r>
              <a:rPr lang="en-US" sz="2400" b="1" dirty="0" err="1">
                <a:latin typeface="Walkman-Chanakya-901" pitchFamily="34" charset="0"/>
              </a:rPr>
              <a:t>iatkch</a:t>
            </a:r>
            <a:r>
              <a:rPr lang="en-US" sz="2400" b="1" dirty="0">
                <a:latin typeface="Walkman-Chanakya-901" pitchFamily="34" charset="0"/>
              </a:rPr>
              <a:t> </a:t>
            </a:r>
            <a:r>
              <a:rPr lang="en-US" sz="2400" b="1" dirty="0" err="1">
                <a:latin typeface="Walkman-Chanakya-901" pitchFamily="34" charset="0"/>
              </a:rPr>
              <a:t>vax</a:t>
            </a:r>
            <a:r>
              <a:rPr lang="en-US" sz="2400" b="1" dirty="0">
                <a:latin typeface="Walkman-Chanakya-901" pitchFamily="34" charset="0"/>
              </a:rPr>
              <a:t> dh </a:t>
            </a:r>
            <a:r>
              <a:rPr lang="en-US" sz="2400" b="1" dirty="0" err="1">
                <a:latin typeface="Walkman-Chanakya-901" pitchFamily="34" charset="0"/>
              </a:rPr>
              <a:t>Bqejh</a:t>
            </a:r>
            <a:r>
              <a:rPr lang="en-US" sz="2400" b="1" dirty="0">
                <a:latin typeface="Walkman-Chanakya-901" pitchFamily="34" charset="0"/>
              </a:rPr>
              <a:t> </a:t>
            </a:r>
            <a:r>
              <a:rPr lang="en-US" sz="2400" b="1" dirty="0" err="1">
                <a:latin typeface="Walkman-Chanakya-901" pitchFamily="34" charset="0"/>
              </a:rPr>
              <a:t>lIrd</a:t>
            </a:r>
            <a:r>
              <a:rPr lang="en-US" sz="2400" b="1" dirty="0">
                <a:latin typeface="Walkman-Chanakya-901" pitchFamily="34" charset="0"/>
              </a:rPr>
              <a:t> </a:t>
            </a:r>
            <a:r>
              <a:rPr lang="en-US" sz="2400" b="1" dirty="0" err="1">
                <a:latin typeface="Walkman-Chanakya-901" pitchFamily="34" charset="0"/>
              </a:rPr>
              <a:t>ds</a:t>
            </a:r>
            <a:r>
              <a:rPr lang="en-US" sz="2400" b="1" dirty="0">
                <a:latin typeface="Walkman-Chanakya-901" pitchFamily="34" charset="0"/>
              </a:rPr>
              <a:t> </a:t>
            </a:r>
            <a:r>
              <a:rPr lang="en-US" sz="2400" b="1" dirty="0" err="1">
                <a:latin typeface="Walkman-Chanakya-901" pitchFamily="34" charset="0"/>
              </a:rPr>
              <a:t>Åaps</a:t>
            </a:r>
            <a:r>
              <a:rPr lang="en-US" sz="2400" b="1" dirty="0">
                <a:latin typeface="Walkman-Chanakya-901" pitchFamily="34" charset="0"/>
              </a:rPr>
              <a:t> </a:t>
            </a:r>
            <a:r>
              <a:rPr lang="en-US" sz="2400" b="1" dirty="0" err="1">
                <a:latin typeface="Walkman-Chanakya-901" pitchFamily="34" charset="0"/>
              </a:rPr>
              <a:t>Lojksa</a:t>
            </a:r>
            <a:r>
              <a:rPr lang="en-US" sz="2400" b="1" dirty="0">
                <a:latin typeface="Walkman-Chanakya-901" pitchFamily="34" charset="0"/>
              </a:rPr>
              <a:t> </a:t>
            </a:r>
            <a:r>
              <a:rPr lang="en-US" sz="2400" b="1" dirty="0" err="1">
                <a:latin typeface="Walkman-Chanakya-901" pitchFamily="34" charset="0"/>
              </a:rPr>
              <a:t>esa</a:t>
            </a:r>
            <a:r>
              <a:rPr lang="en-US" sz="2400" b="1" dirty="0">
                <a:latin typeface="Walkman-Chanakya-901" pitchFamily="34" charset="0"/>
              </a:rPr>
              <a:t> </a:t>
            </a:r>
            <a:r>
              <a:rPr lang="en-US" sz="2400" b="1" dirty="0" err="1">
                <a:latin typeface="Walkman-Chanakya-901" pitchFamily="34" charset="0"/>
              </a:rPr>
              <a:t>vf</a:t>
            </a:r>
            <a:r>
              <a:rPr lang="en-US" sz="2400" b="1" dirty="0">
                <a:latin typeface="Walkman-Chanakya-901" pitchFamily="34" charset="0"/>
              </a:rPr>
              <a:t>/d </a:t>
            </a:r>
            <a:r>
              <a:rPr lang="en-US" sz="2400" b="1" dirty="0" err="1">
                <a:latin typeface="Walkman-Chanakya-901" pitchFamily="34" charset="0"/>
              </a:rPr>
              <a:t>xk;h</a:t>
            </a:r>
            <a:r>
              <a:rPr lang="en-US" sz="2400" b="1" dirty="0">
                <a:latin typeface="Walkman-Chanakya-901" pitchFamily="34" charset="0"/>
              </a:rPr>
              <a:t> </a:t>
            </a:r>
            <a:r>
              <a:rPr lang="en-US" sz="2400" b="1" dirty="0" err="1">
                <a:latin typeface="Walkman-Chanakya-901" pitchFamily="34" charset="0"/>
              </a:rPr>
              <a:t>tkrh</a:t>
            </a:r>
            <a:r>
              <a:rPr lang="en-US" sz="2400" b="1" dirty="0">
                <a:latin typeface="Walkman-Chanakya-901" pitchFamily="34" charset="0"/>
              </a:rPr>
              <a:t> </a:t>
            </a:r>
            <a:r>
              <a:rPr lang="en-US" sz="2400" b="1" dirty="0" err="1">
                <a:latin typeface="Walkman-Chanakya-901" pitchFamily="34" charset="0"/>
              </a:rPr>
              <a:t>gSA</a:t>
            </a:r>
            <a:endParaRPr lang="en-US" sz="2400" b="1" dirty="0">
              <a:latin typeface="Walkman-Chanakya-901" pitchFamily="34" charset="0"/>
            </a:endParaRPr>
          </a:p>
          <a:p>
            <a:pPr algn="ctr">
              <a:lnSpc>
                <a:spcPct val="80000"/>
              </a:lnSpc>
            </a:pPr>
            <a:endParaRPr lang="en-US" sz="2200" b="1" dirty="0">
              <a:latin typeface="Walkman-Chanakya-901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76000"/>
            <a:duotone>
              <a:prstClr val="black"/>
              <a:schemeClr val="accent6">
                <a:tint val="45000"/>
                <a:satMod val="400000"/>
              </a:schemeClr>
            </a:duotone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228600" y="304800"/>
            <a:ext cx="8686800" cy="63463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4400" b="1" dirty="0" err="1">
                <a:solidFill>
                  <a:srgbClr val="3E4D1F"/>
                </a:solidFill>
                <a:latin typeface="Walkman-Chanakya-901" pitchFamily="34" charset="0"/>
              </a:rPr>
              <a:t>xk;u</a:t>
            </a:r>
            <a:r>
              <a:rPr lang="en-US" sz="4400" b="1" dirty="0">
                <a:solidFill>
                  <a:srgbClr val="3E4D1F"/>
                </a:solidFill>
                <a:latin typeface="Walkman-Chanakya-901" pitchFamily="34" charset="0"/>
              </a:rPr>
              <a:t> </a:t>
            </a:r>
            <a:r>
              <a:rPr lang="en-US" sz="4400" b="1" dirty="0" err="1">
                <a:solidFill>
                  <a:srgbClr val="3E4D1F"/>
                </a:solidFill>
                <a:latin typeface="Walkman-Chanakya-901" pitchFamily="34" charset="0"/>
              </a:rPr>
              <a:t>fof</a:t>
            </a:r>
            <a:r>
              <a:rPr lang="en-US" sz="4400" b="1" dirty="0">
                <a:solidFill>
                  <a:srgbClr val="3E4D1F"/>
                </a:solidFill>
                <a:latin typeface="Walkman-Chanakya-901" pitchFamily="34" charset="0"/>
              </a:rPr>
              <a:t>/</a:t>
            </a:r>
          </a:p>
          <a:p>
            <a:pPr algn="just">
              <a:lnSpc>
                <a:spcPct val="80000"/>
              </a:lnSpc>
            </a:pPr>
            <a:r>
              <a:rPr lang="en-US" dirty="0">
                <a:latin typeface="Walkman-Chanakya-901" pitchFamily="34" charset="0"/>
              </a:rPr>
              <a:t>	</a:t>
            </a:r>
            <a:r>
              <a:rPr lang="en-US" sz="2000" b="1" dirty="0" err="1">
                <a:latin typeface="Walkman-Chanakya-901" pitchFamily="34" charset="0"/>
              </a:rPr>
              <a:t>Bqejh</a:t>
            </a:r>
            <a:r>
              <a:rPr lang="en-US" sz="2000" b="1" dirty="0">
                <a:latin typeface="Walkman-Chanakya-901" pitchFamily="34" charset="0"/>
              </a:rPr>
              <a:t> </a:t>
            </a:r>
            <a:r>
              <a:rPr lang="en-US" sz="2000" b="1" dirty="0" err="1">
                <a:latin typeface="Walkman-Chanakya-901" pitchFamily="34" charset="0"/>
              </a:rPr>
              <a:t>mi'kkL</a:t>
            </a:r>
            <a:r>
              <a:rPr lang="en-US" sz="2000" b="1" dirty="0">
                <a:latin typeface="Walkman-Chanakya-901" pitchFamily="34" charset="0"/>
              </a:rPr>
              <a:t>=</a:t>
            </a:r>
            <a:r>
              <a:rPr lang="en-US" sz="2000" b="1" dirty="0" err="1">
                <a:latin typeface="Walkman-Chanakya-901" pitchFamily="34" charset="0"/>
              </a:rPr>
              <a:t>kh</a:t>
            </a:r>
            <a:r>
              <a:rPr lang="en-US" sz="2000" b="1" dirty="0">
                <a:latin typeface="Walkman-Chanakya-901" pitchFamily="34" charset="0"/>
              </a:rPr>
              <a:t>; '</a:t>
            </a:r>
            <a:r>
              <a:rPr lang="en-US" sz="2000" b="1" dirty="0" err="1">
                <a:latin typeface="Walkman-Chanakya-901" pitchFamily="34" charset="0"/>
              </a:rPr>
              <a:t>kSyh</a:t>
            </a:r>
            <a:r>
              <a:rPr lang="en-US" sz="2000" b="1" dirty="0">
                <a:latin typeface="Walkman-Chanakya-901" pitchFamily="34" charset="0"/>
              </a:rPr>
              <a:t> </a:t>
            </a:r>
            <a:r>
              <a:rPr lang="en-US" sz="2000" b="1" dirty="0" err="1">
                <a:latin typeface="Walkman-Chanakya-901" pitchFamily="34" charset="0"/>
              </a:rPr>
              <a:t>gksus</a:t>
            </a:r>
            <a:r>
              <a:rPr lang="en-US" sz="2000" b="1" dirty="0">
                <a:latin typeface="Walkman-Chanakya-901" pitchFamily="34" charset="0"/>
              </a:rPr>
              <a:t> </a:t>
            </a:r>
            <a:r>
              <a:rPr lang="en-US" sz="2000" b="1" dirty="0" err="1">
                <a:latin typeface="Walkman-Chanakya-901" pitchFamily="34" charset="0"/>
              </a:rPr>
              <a:t>ckotwn</a:t>
            </a:r>
            <a:r>
              <a:rPr lang="en-US" sz="2000" b="1" dirty="0">
                <a:latin typeface="Walkman-Chanakya-901" pitchFamily="34" charset="0"/>
              </a:rPr>
              <a:t> </a:t>
            </a:r>
            <a:r>
              <a:rPr lang="en-US" sz="2000" b="1" dirty="0" err="1">
                <a:latin typeface="Walkman-Chanakya-901" pitchFamily="34" charset="0"/>
              </a:rPr>
              <a:t>Hkh</a:t>
            </a:r>
            <a:r>
              <a:rPr lang="en-US" sz="2000" b="1" dirty="0">
                <a:latin typeface="Walkman-Chanakya-901" pitchFamily="34" charset="0"/>
              </a:rPr>
              <a:t> </a:t>
            </a:r>
            <a:r>
              <a:rPr lang="en-US" sz="2000" b="1" dirty="0" err="1">
                <a:latin typeface="Walkman-Chanakya-901" pitchFamily="34" charset="0"/>
              </a:rPr>
              <a:t>xkus</a:t>
            </a:r>
            <a:r>
              <a:rPr lang="en-US" sz="2000" b="1" dirty="0">
                <a:latin typeface="Walkman-Chanakya-901" pitchFamily="34" charset="0"/>
              </a:rPr>
              <a:t> </a:t>
            </a:r>
            <a:r>
              <a:rPr lang="en-US" sz="2000" b="1" dirty="0" err="1">
                <a:latin typeface="Walkman-Chanakya-901" pitchFamily="34" charset="0"/>
              </a:rPr>
              <a:t>esa</a:t>
            </a:r>
            <a:r>
              <a:rPr lang="en-US" sz="2000" b="1" dirty="0">
                <a:latin typeface="Walkman-Chanakya-901" pitchFamily="34" charset="0"/>
              </a:rPr>
              <a:t> </a:t>
            </a:r>
            <a:r>
              <a:rPr lang="en-US" sz="2000" b="1" dirty="0" err="1">
                <a:latin typeface="Walkman-Chanakya-901" pitchFamily="34" charset="0"/>
              </a:rPr>
              <a:t>dfBu</a:t>
            </a:r>
            <a:r>
              <a:rPr lang="en-US" sz="2000" b="1" dirty="0">
                <a:latin typeface="Walkman-Chanakya-901" pitchFamily="34" charset="0"/>
              </a:rPr>
              <a:t> </a:t>
            </a:r>
            <a:r>
              <a:rPr lang="en-US" sz="2000" b="1" dirty="0" err="1">
                <a:latin typeface="Walkman-Chanakya-901" pitchFamily="34" charset="0"/>
              </a:rPr>
              <a:t>gS</a:t>
            </a:r>
            <a:r>
              <a:rPr lang="en-US" sz="2000" b="1" dirty="0">
                <a:latin typeface="Walkman-Chanakya-901" pitchFamily="34" charset="0"/>
              </a:rPr>
              <a:t>] </a:t>
            </a:r>
            <a:r>
              <a:rPr lang="en-US" sz="2000" b="1" dirty="0" err="1">
                <a:latin typeface="Walkman-Chanakya-901" pitchFamily="34" charset="0"/>
              </a:rPr>
              <a:t>D;ksafd</a:t>
            </a:r>
            <a:r>
              <a:rPr lang="en-US" sz="2000" b="1" dirty="0">
                <a:latin typeface="Walkman-Chanakya-901" pitchFamily="34" charset="0"/>
              </a:rPr>
              <a:t> /</a:t>
            </a:r>
            <a:r>
              <a:rPr lang="en-US" sz="2000" b="1" dirty="0" err="1">
                <a:latin typeface="Walkman-Chanakya-901" pitchFamily="34" charset="0"/>
              </a:rPr>
              <a:t>zqoin</a:t>
            </a:r>
            <a:r>
              <a:rPr lang="en-US" sz="2000" b="1" dirty="0">
                <a:latin typeface="Walkman-Chanakya-901" pitchFamily="34" charset="0"/>
              </a:rPr>
              <a:t> </a:t>
            </a:r>
            <a:r>
              <a:rPr lang="en-US" sz="2000" b="1" dirty="0" err="1">
                <a:latin typeface="Walkman-Chanakya-901" pitchFamily="34" charset="0"/>
              </a:rPr>
              <a:t>vkSj</a:t>
            </a:r>
            <a:r>
              <a:rPr lang="en-US" sz="2000" b="1" dirty="0">
                <a:latin typeface="Walkman-Chanakya-901" pitchFamily="34" charset="0"/>
              </a:rPr>
              <a:t> [</a:t>
            </a:r>
            <a:r>
              <a:rPr lang="en-US" sz="2000" b="1" dirty="0" err="1">
                <a:latin typeface="Walkman-Chanakya-901" pitchFamily="34" charset="0"/>
              </a:rPr>
              <a:t>k;ky</a:t>
            </a:r>
            <a:r>
              <a:rPr lang="en-US" sz="2000" b="1" dirty="0">
                <a:latin typeface="Walkman-Chanakya-901" pitchFamily="34" charset="0"/>
              </a:rPr>
              <a:t> </a:t>
            </a:r>
            <a:r>
              <a:rPr lang="en-US" sz="2000" b="1" dirty="0" err="1">
                <a:latin typeface="Walkman-Chanakya-901" pitchFamily="34" charset="0"/>
              </a:rPr>
              <a:t>gh</a:t>
            </a:r>
            <a:r>
              <a:rPr lang="en-US" sz="2000" b="1" dirty="0">
                <a:latin typeface="Walkman-Chanakya-901" pitchFamily="34" charset="0"/>
              </a:rPr>
              <a:t>  dh </a:t>
            </a:r>
            <a:r>
              <a:rPr lang="en-US" sz="2000" b="1" dirty="0" err="1">
                <a:latin typeface="Walkman-Chanakya-901" pitchFamily="34" charset="0"/>
              </a:rPr>
              <a:t>Hkkaafr</a:t>
            </a:r>
            <a:r>
              <a:rPr lang="en-US" sz="2000" b="1" dirty="0">
                <a:latin typeface="Walkman-Chanakya-901" pitchFamily="34" charset="0"/>
              </a:rPr>
              <a:t> </a:t>
            </a:r>
            <a:r>
              <a:rPr lang="en-US" sz="2000" b="1" dirty="0" err="1">
                <a:latin typeface="Walkman-Chanakya-901" pitchFamily="34" charset="0"/>
              </a:rPr>
              <a:t>blesa</a:t>
            </a:r>
            <a:r>
              <a:rPr lang="en-US" sz="2000" b="1" dirty="0">
                <a:latin typeface="Walkman-Chanakya-901" pitchFamily="34" charset="0"/>
              </a:rPr>
              <a:t> </a:t>
            </a:r>
            <a:r>
              <a:rPr lang="en-US" sz="2000" b="1" dirty="0" err="1">
                <a:latin typeface="Walkman-Chanakya-901" pitchFamily="34" charset="0"/>
              </a:rPr>
              <a:t>jkx</a:t>
            </a:r>
            <a:r>
              <a:rPr lang="en-US" sz="2000" b="1" dirty="0">
                <a:latin typeface="Walkman-Chanakya-901" pitchFamily="34" charset="0"/>
              </a:rPr>
              <a:t> </a:t>
            </a:r>
            <a:r>
              <a:rPr lang="en-US" sz="2000" b="1" dirty="0" err="1">
                <a:latin typeface="Walkman-Chanakya-901" pitchFamily="34" charset="0"/>
              </a:rPr>
              <a:t>dk</a:t>
            </a:r>
            <a:r>
              <a:rPr lang="en-US" sz="2000" b="1" dirty="0">
                <a:latin typeface="Walkman-Chanakya-901" pitchFamily="34" charset="0"/>
              </a:rPr>
              <a:t> ca/k </a:t>
            </a:r>
            <a:r>
              <a:rPr lang="en-US" sz="2000" b="1" dirty="0" err="1">
                <a:latin typeface="Walkman-Chanakya-901" pitchFamily="34" charset="0"/>
              </a:rPr>
              <a:t>gqvk</a:t>
            </a:r>
            <a:r>
              <a:rPr lang="en-US" sz="2000" b="1" dirty="0">
                <a:latin typeface="Walkman-Chanakya-901" pitchFamily="34" charset="0"/>
              </a:rPr>
              <a:t> &lt;</a:t>
            </a:r>
            <a:r>
              <a:rPr lang="en-US" sz="2000" b="1" dirty="0" err="1">
                <a:latin typeface="Walkman-Chanakya-901" pitchFamily="34" charset="0"/>
              </a:rPr>
              <a:t>kapk</a:t>
            </a:r>
            <a:r>
              <a:rPr lang="en-US" sz="2000" b="1" dirty="0">
                <a:latin typeface="Walkman-Chanakya-901" pitchFamily="34" charset="0"/>
              </a:rPr>
              <a:t> </a:t>
            </a:r>
            <a:r>
              <a:rPr lang="en-US" sz="2000" b="1" dirty="0" err="1">
                <a:latin typeface="Walkman-Chanakya-901" pitchFamily="34" charset="0"/>
              </a:rPr>
              <a:t>ugha</a:t>
            </a:r>
            <a:r>
              <a:rPr lang="en-US" sz="2000" b="1" dirty="0">
                <a:latin typeface="Walkman-Chanakya-901" pitchFamily="34" charset="0"/>
              </a:rPr>
              <a:t> </a:t>
            </a:r>
            <a:r>
              <a:rPr lang="en-US" sz="2000" b="1" dirty="0" err="1">
                <a:latin typeface="Walkman-Chanakya-901" pitchFamily="34" charset="0"/>
              </a:rPr>
              <a:t>gksrk</a:t>
            </a:r>
            <a:r>
              <a:rPr lang="en-US" sz="2000" b="1" dirty="0">
                <a:latin typeface="Walkman-Chanakya-901" pitchFamily="34" charset="0"/>
              </a:rPr>
              <a:t> A </a:t>
            </a:r>
            <a:r>
              <a:rPr lang="en-US" sz="2000" b="1" dirty="0" err="1">
                <a:latin typeface="Walkman-Chanakya-901" pitchFamily="34" charset="0"/>
              </a:rPr>
              <a:t>Hkko</a:t>
            </a:r>
            <a:r>
              <a:rPr lang="en-US" sz="2000" b="1" dirty="0">
                <a:latin typeface="Walkman-Chanakya-901" pitchFamily="34" charset="0"/>
              </a:rPr>
              <a:t> </a:t>
            </a:r>
            <a:r>
              <a:rPr lang="en-US" sz="2000" b="1" dirty="0" err="1">
                <a:latin typeface="Walkman-Chanakya-901" pitchFamily="34" charset="0"/>
              </a:rPr>
              <a:t>vkSj</a:t>
            </a:r>
            <a:r>
              <a:rPr lang="en-US" sz="2000" b="1" dirty="0">
                <a:latin typeface="Walkman-Chanakya-901" pitchFamily="34" charset="0"/>
              </a:rPr>
              <a:t> '</a:t>
            </a:r>
            <a:r>
              <a:rPr lang="en-US" sz="2000" b="1" dirty="0" err="1">
                <a:latin typeface="Walkman-Chanakya-901" pitchFamily="34" charset="0"/>
              </a:rPr>
              <a:t>kCn</a:t>
            </a:r>
            <a:r>
              <a:rPr lang="en-US" sz="2000" b="1" dirty="0">
                <a:latin typeface="Walkman-Chanakya-901" pitchFamily="34" charset="0"/>
              </a:rPr>
              <a:t> d </a:t>
            </a:r>
            <a:r>
              <a:rPr lang="en-US" sz="2000" b="1" dirty="0" err="1">
                <a:latin typeface="Walkman-Chanakya-901" pitchFamily="34" charset="0"/>
              </a:rPr>
              <a:t>vuq:i</a:t>
            </a:r>
            <a:r>
              <a:rPr lang="en-US" sz="2000" b="1" dirty="0">
                <a:latin typeface="Walkman-Chanakya-901" pitchFamily="34" charset="0"/>
              </a:rPr>
              <a:t> </a:t>
            </a:r>
            <a:r>
              <a:rPr lang="en-US" sz="2000" b="1" dirty="0" err="1">
                <a:latin typeface="Walkman-Chanakya-901" pitchFamily="34" charset="0"/>
              </a:rPr>
              <a:t>u,&amp;u</a:t>
            </a:r>
            <a:r>
              <a:rPr lang="en-US" sz="2000" b="1" dirty="0">
                <a:latin typeface="Walkman-Chanakya-901" pitchFamily="34" charset="0"/>
              </a:rPr>
              <a:t>, </a:t>
            </a:r>
            <a:r>
              <a:rPr lang="en-US" sz="2000" b="1" dirty="0" err="1">
                <a:latin typeface="Walkman-Chanakya-901" pitchFamily="34" charset="0"/>
              </a:rPr>
              <a:t>Loj</a:t>
            </a:r>
            <a:r>
              <a:rPr lang="en-US" sz="2000" b="1" dirty="0">
                <a:latin typeface="Walkman-Chanakya-901" pitchFamily="34" charset="0"/>
              </a:rPr>
              <a:t> </a:t>
            </a:r>
            <a:r>
              <a:rPr lang="en-US" sz="2000" b="1" dirty="0" err="1">
                <a:latin typeface="Walkman-Chanakya-901" pitchFamily="34" charset="0"/>
              </a:rPr>
              <a:t>iz;ksxksa</a:t>
            </a:r>
            <a:r>
              <a:rPr lang="en-US" sz="2000" b="1" dirty="0">
                <a:latin typeface="Walkman-Chanakya-901" pitchFamily="34" charset="0"/>
              </a:rPr>
              <a:t> dh {</a:t>
            </a:r>
            <a:r>
              <a:rPr lang="en-US" sz="2000" b="1" dirty="0" err="1">
                <a:latin typeface="Walkman-Chanakya-901" pitchFamily="34" charset="0"/>
              </a:rPr>
              <a:t>kerk</a:t>
            </a:r>
            <a:r>
              <a:rPr lang="en-US" sz="2000" b="1" dirty="0">
                <a:latin typeface="Walkman-Chanakya-901" pitchFamily="34" charset="0"/>
              </a:rPr>
              <a:t> </a:t>
            </a:r>
            <a:r>
              <a:rPr lang="en-US" sz="2000" b="1" dirty="0" err="1">
                <a:latin typeface="Walkman-Chanakya-901" pitchFamily="34" charset="0"/>
              </a:rPr>
              <a:t>ij</a:t>
            </a:r>
            <a:r>
              <a:rPr lang="en-US" sz="2000" b="1" dirty="0">
                <a:latin typeface="Walkman-Chanakya-901" pitchFamily="34" charset="0"/>
              </a:rPr>
              <a:t> </a:t>
            </a:r>
            <a:r>
              <a:rPr lang="en-US" sz="2000" b="1" dirty="0" err="1">
                <a:latin typeface="Walkman-Chanakya-901" pitchFamily="34" charset="0"/>
              </a:rPr>
              <a:t>gh</a:t>
            </a:r>
            <a:r>
              <a:rPr lang="en-US" sz="2000" b="1" dirty="0">
                <a:latin typeface="Walkman-Chanakya-901" pitchFamily="34" charset="0"/>
              </a:rPr>
              <a:t> </a:t>
            </a:r>
            <a:r>
              <a:rPr lang="en-US" sz="2000" b="1" dirty="0" err="1">
                <a:latin typeface="Walkman-Chanakya-901" pitchFamily="34" charset="0"/>
              </a:rPr>
              <a:t>Bqejh</a:t>
            </a:r>
            <a:r>
              <a:rPr lang="en-US" sz="2000" b="1" dirty="0">
                <a:latin typeface="Walkman-Chanakya-901" pitchFamily="34" charset="0"/>
              </a:rPr>
              <a:t> </a:t>
            </a:r>
            <a:r>
              <a:rPr lang="en-US" sz="2000" b="1" dirty="0" err="1">
                <a:latin typeface="Walkman-Chanakya-901" pitchFamily="34" charset="0"/>
              </a:rPr>
              <a:t>xku</a:t>
            </a:r>
            <a:r>
              <a:rPr lang="en-US" sz="2000" b="1" dirty="0">
                <a:latin typeface="Walkman-Chanakya-901" pitchFamily="34" charset="0"/>
              </a:rPr>
              <a:t> dh </a:t>
            </a:r>
            <a:r>
              <a:rPr lang="en-US" sz="2000" b="1" dirty="0" err="1">
                <a:latin typeface="Walkman-Chanakya-901" pitchFamily="34" charset="0"/>
              </a:rPr>
              <a:t>liQyrk</a:t>
            </a:r>
            <a:r>
              <a:rPr lang="en-US" sz="2000" b="1" dirty="0">
                <a:latin typeface="Walkman-Chanakya-901" pitchFamily="34" charset="0"/>
              </a:rPr>
              <a:t> </a:t>
            </a:r>
            <a:r>
              <a:rPr lang="en-US" sz="2000" b="1" dirty="0" err="1">
                <a:latin typeface="Walkman-Chanakya-901" pitchFamily="34" charset="0"/>
              </a:rPr>
              <a:t>fuHkZuj</a:t>
            </a:r>
            <a:r>
              <a:rPr lang="en-US" sz="2000" b="1" dirty="0">
                <a:latin typeface="Walkman-Chanakya-901" pitchFamily="34" charset="0"/>
              </a:rPr>
              <a:t> </a:t>
            </a:r>
            <a:r>
              <a:rPr lang="en-US" sz="2000" b="1" dirty="0" err="1">
                <a:latin typeface="Walkman-Chanakya-901" pitchFamily="34" charset="0"/>
              </a:rPr>
              <a:t>jgrh</a:t>
            </a:r>
            <a:r>
              <a:rPr lang="en-US" sz="2000" b="1" dirty="0">
                <a:latin typeface="Walkman-Chanakya-901" pitchFamily="34" charset="0"/>
              </a:rPr>
              <a:t> </a:t>
            </a:r>
            <a:r>
              <a:rPr lang="en-US" sz="2000" b="1" dirty="0" err="1">
                <a:latin typeface="Walkman-Chanakya-901" pitchFamily="34" charset="0"/>
              </a:rPr>
              <a:t>gSA</a:t>
            </a:r>
            <a:r>
              <a:rPr lang="en-US" sz="2000" b="1" dirty="0">
                <a:latin typeface="Walkman-Chanakya-901" pitchFamily="34" charset="0"/>
              </a:rPr>
              <a:t> </a:t>
            </a:r>
            <a:r>
              <a:rPr lang="en-US" sz="2000" b="1" dirty="0" err="1">
                <a:latin typeface="Walkman-Chanakya-901" pitchFamily="34" charset="0"/>
              </a:rPr>
              <a:t>blds</a:t>
            </a:r>
            <a:r>
              <a:rPr lang="en-US" sz="2000" b="1" dirty="0">
                <a:latin typeface="Walkman-Chanakya-901" pitchFamily="34" charset="0"/>
              </a:rPr>
              <a:t> </a:t>
            </a:r>
            <a:r>
              <a:rPr lang="en-US" sz="2000" b="1" dirty="0" err="1">
                <a:latin typeface="Walkman-Chanakya-901" pitchFamily="34" charset="0"/>
              </a:rPr>
              <a:t>fy</a:t>
            </a:r>
            <a:r>
              <a:rPr lang="en-US" sz="2000" b="1" dirty="0">
                <a:latin typeface="Walkman-Chanakya-901" pitchFamily="34" charset="0"/>
              </a:rPr>
              <a:t>, </a:t>
            </a:r>
            <a:r>
              <a:rPr lang="en-US" sz="2000" b="1" dirty="0" err="1">
                <a:latin typeface="Walkman-Chanakya-901" pitchFamily="34" charset="0"/>
              </a:rPr>
              <a:t>jkxksa</a:t>
            </a:r>
            <a:r>
              <a:rPr lang="en-US" sz="2000" b="1" dirty="0">
                <a:latin typeface="Walkman-Chanakya-901" pitchFamily="34" charset="0"/>
              </a:rPr>
              <a:t> </a:t>
            </a:r>
            <a:r>
              <a:rPr lang="en-US" sz="2000" b="1" dirty="0" err="1">
                <a:latin typeface="Walkman-Chanakya-901" pitchFamily="34" charset="0"/>
              </a:rPr>
              <a:t>dk</a:t>
            </a:r>
            <a:r>
              <a:rPr lang="en-US" sz="2000" b="1" dirty="0">
                <a:latin typeface="Walkman-Chanakya-901" pitchFamily="34" charset="0"/>
              </a:rPr>
              <a:t> [</a:t>
            </a:r>
            <a:r>
              <a:rPr lang="en-US" sz="2000" b="1" dirty="0" err="1">
                <a:latin typeface="Walkman-Chanakya-901" pitchFamily="34" charset="0"/>
              </a:rPr>
              <a:t>kwc</a:t>
            </a:r>
            <a:r>
              <a:rPr lang="en-US" sz="2000" b="1" dirty="0">
                <a:latin typeface="Walkman-Chanakya-901" pitchFamily="34" charset="0"/>
              </a:rPr>
              <a:t> </a:t>
            </a:r>
            <a:r>
              <a:rPr lang="en-US" sz="2000" b="1" dirty="0" err="1">
                <a:latin typeface="Walkman-Chanakya-901" pitchFamily="34" charset="0"/>
              </a:rPr>
              <a:t>lk</a:t>
            </a:r>
            <a:r>
              <a:rPr lang="en-US" sz="2000" b="1" dirty="0">
                <a:latin typeface="Walkman-Chanakya-901" pitchFamily="34" charset="0"/>
              </a:rPr>
              <a:t>/</a:t>
            </a:r>
            <a:r>
              <a:rPr lang="en-US" sz="2000" b="1" dirty="0" err="1">
                <a:latin typeface="Walkman-Chanakya-901" pitchFamily="34" charset="0"/>
              </a:rPr>
              <a:t>uk</a:t>
            </a:r>
            <a:r>
              <a:rPr lang="en-US" sz="2000" b="1" dirty="0">
                <a:latin typeface="Walkman-Chanakya-901" pitchFamily="34" charset="0"/>
              </a:rPr>
              <a:t>] </a:t>
            </a:r>
            <a:r>
              <a:rPr lang="en-US" sz="2000" b="1" dirty="0" err="1">
                <a:latin typeface="Walkman-Chanakya-901" pitchFamily="34" charset="0"/>
              </a:rPr>
              <a:t>d.B</a:t>
            </a:r>
            <a:r>
              <a:rPr lang="en-US" sz="2000" b="1" dirty="0">
                <a:latin typeface="Walkman-Chanakya-901" pitchFamily="34" charset="0"/>
              </a:rPr>
              <a:t> </a:t>
            </a:r>
            <a:r>
              <a:rPr lang="en-US" sz="2000" b="1" dirty="0" err="1">
                <a:latin typeface="Walkman-Chanakya-901" pitchFamily="34" charset="0"/>
              </a:rPr>
              <a:t>vkSj</a:t>
            </a:r>
            <a:r>
              <a:rPr lang="en-US" sz="2000" b="1" dirty="0">
                <a:latin typeface="Walkman-Chanakya-901" pitchFamily="34" charset="0"/>
              </a:rPr>
              <a:t> </a:t>
            </a:r>
            <a:r>
              <a:rPr lang="en-US" sz="2000" b="1" dirty="0" err="1">
                <a:latin typeface="Walkman-Chanakya-901" pitchFamily="34" charset="0"/>
              </a:rPr>
              <a:t>Loj</a:t>
            </a:r>
            <a:r>
              <a:rPr lang="en-US" sz="2000" b="1" dirty="0">
                <a:latin typeface="Walkman-Chanakya-901" pitchFamily="34" charset="0"/>
              </a:rPr>
              <a:t> </a:t>
            </a:r>
            <a:r>
              <a:rPr lang="en-US" sz="2000" b="1" dirty="0" err="1">
                <a:latin typeface="Walkman-Chanakya-901" pitchFamily="34" charset="0"/>
              </a:rPr>
              <a:t>ds</a:t>
            </a:r>
            <a:r>
              <a:rPr lang="en-US" sz="2000" b="1" dirty="0">
                <a:latin typeface="Walkman-Chanakya-901" pitchFamily="34" charset="0"/>
              </a:rPr>
              <a:t> </a:t>
            </a:r>
            <a:r>
              <a:rPr lang="en-US" sz="2000" b="1" dirty="0" err="1">
                <a:latin typeface="Walkman-Chanakya-901" pitchFamily="34" charset="0"/>
              </a:rPr>
              <a:t>yxko</a:t>
            </a:r>
            <a:r>
              <a:rPr lang="en-US" sz="2000" b="1" dirty="0">
                <a:latin typeface="Walkman-Chanakya-901" pitchFamily="34" charset="0"/>
              </a:rPr>
              <a:t> </a:t>
            </a:r>
            <a:r>
              <a:rPr lang="en-US" sz="2000" b="1" dirty="0" err="1">
                <a:latin typeface="Walkman-Chanakya-901" pitchFamily="34" charset="0"/>
              </a:rPr>
              <a:t>ij</a:t>
            </a:r>
            <a:r>
              <a:rPr lang="en-US" sz="2000" b="1" dirty="0">
                <a:latin typeface="Walkman-Chanakya-901" pitchFamily="34" charset="0"/>
              </a:rPr>
              <a:t> </a:t>
            </a:r>
            <a:r>
              <a:rPr lang="en-US" sz="2000" b="1" dirty="0" err="1">
                <a:latin typeface="Walkman-Chanakya-901" pitchFamily="34" charset="0"/>
              </a:rPr>
              <a:t>izHkqRo</a:t>
            </a:r>
            <a:r>
              <a:rPr lang="en-US" sz="2000" b="1" dirty="0">
                <a:latin typeface="Walkman-Chanakya-901" pitchFamily="34" charset="0"/>
              </a:rPr>
              <a:t> </a:t>
            </a:r>
            <a:r>
              <a:rPr lang="en-US" sz="2000" b="1" dirty="0" err="1">
                <a:latin typeface="Walkman-Chanakya-901" pitchFamily="34" charset="0"/>
              </a:rPr>
              <a:t>vkSj</a:t>
            </a:r>
            <a:r>
              <a:rPr lang="en-US" sz="2000" b="1" dirty="0">
                <a:latin typeface="Walkman-Chanakya-901" pitchFamily="34" charset="0"/>
              </a:rPr>
              <a:t> "</a:t>
            </a:r>
            <a:r>
              <a:rPr lang="en-US" sz="2000" b="1" dirty="0" err="1">
                <a:latin typeface="Walkman-Chanakya-901" pitchFamily="34" charset="0"/>
              </a:rPr>
              <a:t>kM~t</a:t>
            </a:r>
            <a:r>
              <a:rPr lang="en-US" sz="2000" b="1" dirty="0">
                <a:latin typeface="Walkman-Chanakya-901" pitchFamily="34" charset="0"/>
              </a:rPr>
              <a:t> </a:t>
            </a:r>
            <a:r>
              <a:rPr lang="en-US" sz="2000" b="1" dirty="0" err="1">
                <a:latin typeface="Walkman-Chanakya-901" pitchFamily="34" charset="0"/>
              </a:rPr>
              <a:t>pkyu</a:t>
            </a:r>
            <a:r>
              <a:rPr lang="en-US" sz="2000" b="1" dirty="0">
                <a:latin typeface="Walkman-Chanakya-901" pitchFamily="34" charset="0"/>
              </a:rPr>
              <a:t> </a:t>
            </a:r>
            <a:r>
              <a:rPr lang="en-US" sz="2000" b="1" dirty="0" err="1">
                <a:latin typeface="Walkman-Chanakya-901" pitchFamily="34" charset="0"/>
              </a:rPr>
              <a:t>dk</a:t>
            </a:r>
            <a:r>
              <a:rPr lang="en-US" sz="2000" b="1" dirty="0">
                <a:latin typeface="Walkman-Chanakya-901" pitchFamily="34" charset="0"/>
              </a:rPr>
              <a:t> </a:t>
            </a:r>
            <a:r>
              <a:rPr lang="en-US" sz="2000" b="1" dirty="0" err="1">
                <a:latin typeface="Walkman-Chanakya-901" pitchFamily="34" charset="0"/>
              </a:rPr>
              <a:t>lqO;ofLFkr</a:t>
            </a:r>
            <a:r>
              <a:rPr lang="en-US" sz="2000" b="1" dirty="0">
                <a:latin typeface="Walkman-Chanakya-901" pitchFamily="34" charset="0"/>
              </a:rPr>
              <a:t> &lt;ax </a:t>
            </a:r>
            <a:r>
              <a:rPr lang="en-US" sz="2000" b="1" dirty="0" err="1">
                <a:latin typeface="Walkman-Chanakya-901" pitchFamily="34" charset="0"/>
              </a:rPr>
              <a:t>ls</a:t>
            </a:r>
            <a:r>
              <a:rPr lang="en-US" sz="2000" b="1" dirty="0">
                <a:latin typeface="Walkman-Chanakya-901" pitchFamily="34" charset="0"/>
              </a:rPr>
              <a:t> </a:t>
            </a:r>
            <a:r>
              <a:rPr lang="en-US" sz="2000" b="1" dirty="0" err="1">
                <a:latin typeface="Walkman-Chanakya-901" pitchFamily="34" charset="0"/>
              </a:rPr>
              <a:t>vH;kl</a:t>
            </a:r>
            <a:r>
              <a:rPr lang="en-US" sz="2000" b="1" dirty="0">
                <a:latin typeface="Walkman-Chanakya-901" pitchFamily="34" charset="0"/>
              </a:rPr>
              <a:t> </a:t>
            </a:r>
            <a:r>
              <a:rPr lang="en-US" sz="2000" b="1" dirty="0" err="1">
                <a:latin typeface="Walkman-Chanakya-901" pitchFamily="34" charset="0"/>
              </a:rPr>
              <a:t>djuk</a:t>
            </a:r>
            <a:r>
              <a:rPr lang="en-US" sz="2000" b="1" dirty="0">
                <a:latin typeface="Walkman-Chanakya-901" pitchFamily="34" charset="0"/>
              </a:rPr>
              <a:t> </a:t>
            </a:r>
            <a:r>
              <a:rPr lang="en-US" sz="2000" b="1" dirty="0" err="1">
                <a:latin typeface="Walkman-Chanakya-901" pitchFamily="34" charset="0"/>
              </a:rPr>
              <a:t>cgqr</a:t>
            </a:r>
            <a:r>
              <a:rPr lang="en-US" sz="2000" b="1" dirty="0">
                <a:latin typeface="Walkman-Chanakya-901" pitchFamily="34" charset="0"/>
              </a:rPr>
              <a:t> </a:t>
            </a:r>
            <a:r>
              <a:rPr lang="en-US" sz="2000" b="1" dirty="0" err="1">
                <a:latin typeface="Walkman-Chanakya-901" pitchFamily="34" charset="0"/>
              </a:rPr>
              <a:t>vko';d</a:t>
            </a:r>
            <a:r>
              <a:rPr lang="en-US" sz="2000" b="1" dirty="0">
                <a:latin typeface="Walkman-Chanakya-901" pitchFamily="34" charset="0"/>
              </a:rPr>
              <a:t> </a:t>
            </a:r>
            <a:r>
              <a:rPr lang="en-US" sz="2000" b="1" dirty="0" err="1">
                <a:latin typeface="Walkman-Chanakya-901" pitchFamily="34" charset="0"/>
              </a:rPr>
              <a:t>gksrk</a:t>
            </a:r>
            <a:r>
              <a:rPr lang="en-US" sz="2000" b="1" dirty="0">
                <a:latin typeface="Walkman-Chanakya-901" pitchFamily="34" charset="0"/>
              </a:rPr>
              <a:t> </a:t>
            </a:r>
            <a:r>
              <a:rPr lang="en-US" sz="2000" b="1" dirty="0" err="1">
                <a:latin typeface="Walkman-Chanakya-901" pitchFamily="34" charset="0"/>
              </a:rPr>
              <a:t>gSA</a:t>
            </a:r>
            <a:r>
              <a:rPr lang="en-US" sz="2000" b="1" dirty="0">
                <a:latin typeface="Walkman-Chanakya-901" pitchFamily="34" charset="0"/>
              </a:rPr>
              <a:t> ;</a:t>
            </a:r>
            <a:r>
              <a:rPr lang="en-US" sz="2000" b="1" dirty="0" err="1">
                <a:latin typeface="Walkman-Chanakya-901" pitchFamily="34" charset="0"/>
              </a:rPr>
              <a:t>gh</a:t>
            </a:r>
            <a:r>
              <a:rPr lang="en-US" sz="2000" b="1" dirty="0">
                <a:latin typeface="Walkman-Chanakya-901" pitchFamily="34" charset="0"/>
              </a:rPr>
              <a:t> </a:t>
            </a:r>
            <a:r>
              <a:rPr lang="en-US" sz="2000" b="1" dirty="0" err="1">
                <a:latin typeface="Walkman-Chanakya-901" pitchFamily="34" charset="0"/>
              </a:rPr>
              <a:t>dkj.k</a:t>
            </a:r>
            <a:r>
              <a:rPr lang="en-US" sz="2000" b="1" dirty="0">
                <a:latin typeface="Walkman-Chanakya-901" pitchFamily="34" charset="0"/>
              </a:rPr>
              <a:t> </a:t>
            </a:r>
            <a:r>
              <a:rPr lang="en-US" sz="2000" b="1" dirty="0" err="1">
                <a:latin typeface="Walkman-Chanakya-901" pitchFamily="34" charset="0"/>
              </a:rPr>
              <a:t>gS</a:t>
            </a:r>
            <a:r>
              <a:rPr lang="en-US" sz="2000" b="1" dirty="0">
                <a:latin typeface="Walkman-Chanakya-901" pitchFamily="34" charset="0"/>
              </a:rPr>
              <a:t> </a:t>
            </a:r>
            <a:r>
              <a:rPr lang="en-US" sz="2000" b="1" dirty="0" err="1">
                <a:latin typeface="Walkman-Chanakya-901" pitchFamily="34" charset="0"/>
              </a:rPr>
              <a:t>fd</a:t>
            </a:r>
            <a:r>
              <a:rPr lang="en-US" sz="2000" b="1" dirty="0">
                <a:latin typeface="Walkman-Chanakya-901" pitchFamily="34" charset="0"/>
              </a:rPr>
              <a:t> </a:t>
            </a:r>
            <a:r>
              <a:rPr lang="en-US" sz="2000" b="1" dirty="0" err="1">
                <a:latin typeface="Walkman-Chanakya-901" pitchFamily="34" charset="0"/>
              </a:rPr>
              <a:t>lHkh</a:t>
            </a:r>
            <a:r>
              <a:rPr lang="en-US" sz="2000" b="1" dirty="0">
                <a:latin typeface="Walkman-Chanakya-901" pitchFamily="34" charset="0"/>
              </a:rPr>
              <a:t> [</a:t>
            </a:r>
            <a:r>
              <a:rPr lang="en-US" sz="2000" b="1" dirty="0" err="1">
                <a:latin typeface="Walkman-Chanakya-901" pitchFamily="34" charset="0"/>
              </a:rPr>
              <a:t>k;ky</a:t>
            </a:r>
            <a:r>
              <a:rPr lang="en-US" sz="2000" b="1" dirty="0">
                <a:latin typeface="Walkman-Chanakya-901" pitchFamily="34" charset="0"/>
              </a:rPr>
              <a:t> </a:t>
            </a:r>
            <a:r>
              <a:rPr lang="en-US" sz="2000" b="1" dirty="0" err="1">
                <a:latin typeface="Walkman-Chanakya-901" pitchFamily="34" charset="0"/>
              </a:rPr>
              <a:t>xk;d</a:t>
            </a:r>
            <a:r>
              <a:rPr lang="en-US" sz="2000" b="1" dirty="0">
                <a:latin typeface="Walkman-Chanakya-901" pitchFamily="34" charset="0"/>
              </a:rPr>
              <a:t> </a:t>
            </a:r>
            <a:r>
              <a:rPr lang="en-US" sz="2000" b="1" dirty="0" err="1">
                <a:latin typeface="Walkman-Chanakya-901" pitchFamily="34" charset="0"/>
              </a:rPr>
              <a:t>Bqejh</a:t>
            </a:r>
            <a:r>
              <a:rPr lang="en-US" sz="2000" b="1" dirty="0">
                <a:latin typeface="Walkman-Chanakya-901" pitchFamily="34" charset="0"/>
              </a:rPr>
              <a:t> </a:t>
            </a:r>
            <a:r>
              <a:rPr lang="en-US" sz="2000" b="1" dirty="0" err="1">
                <a:latin typeface="Walkman-Chanakya-901" pitchFamily="34" charset="0"/>
              </a:rPr>
              <a:t>dks</a:t>
            </a:r>
            <a:r>
              <a:rPr lang="en-US" sz="2000" b="1" dirty="0">
                <a:latin typeface="Walkman-Chanakya-901" pitchFamily="34" charset="0"/>
              </a:rPr>
              <a:t> </a:t>
            </a:r>
            <a:r>
              <a:rPr lang="en-US" sz="2000" b="1" dirty="0" err="1">
                <a:latin typeface="Walkman-Chanakya-901" pitchFamily="34" charset="0"/>
              </a:rPr>
              <a:t>liQyrk</a:t>
            </a:r>
            <a:r>
              <a:rPr lang="en-US" sz="2000" b="1" dirty="0">
                <a:latin typeface="Walkman-Chanakya-901" pitchFamily="34" charset="0"/>
              </a:rPr>
              <a:t> </a:t>
            </a:r>
            <a:r>
              <a:rPr lang="en-US" sz="2000" b="1" dirty="0" err="1">
                <a:latin typeface="Walkman-Chanakya-901" pitchFamily="34" charset="0"/>
              </a:rPr>
              <a:t>ds</a:t>
            </a:r>
            <a:r>
              <a:rPr lang="en-US" sz="2000" b="1" dirty="0">
                <a:latin typeface="Walkman-Chanakya-901" pitchFamily="34" charset="0"/>
              </a:rPr>
              <a:t> </a:t>
            </a:r>
            <a:r>
              <a:rPr lang="en-US" sz="2000" b="1" dirty="0" err="1">
                <a:latin typeface="Walkman-Chanakya-901" pitchFamily="34" charset="0"/>
              </a:rPr>
              <a:t>lkFk</a:t>
            </a:r>
            <a:r>
              <a:rPr lang="en-US" sz="2000" b="1" dirty="0">
                <a:latin typeface="Walkman-Chanakya-901" pitchFamily="34" charset="0"/>
              </a:rPr>
              <a:t> </a:t>
            </a:r>
            <a:r>
              <a:rPr lang="en-US" sz="2000" b="1" dirty="0" err="1">
                <a:latin typeface="Walkman-Chanakya-901" pitchFamily="34" charset="0"/>
              </a:rPr>
              <a:t>ugha</a:t>
            </a:r>
            <a:r>
              <a:rPr lang="en-US" sz="2000" b="1" dirty="0">
                <a:latin typeface="Walkman-Chanakya-901" pitchFamily="34" charset="0"/>
              </a:rPr>
              <a:t> </a:t>
            </a:r>
            <a:r>
              <a:rPr lang="en-US" sz="2000" b="1" dirty="0" err="1">
                <a:latin typeface="Walkman-Chanakya-901" pitchFamily="34" charset="0"/>
              </a:rPr>
              <a:t>xk</a:t>
            </a:r>
            <a:r>
              <a:rPr lang="en-US" sz="2000" b="1" dirty="0">
                <a:latin typeface="Walkman-Chanakya-901" pitchFamily="34" charset="0"/>
              </a:rPr>
              <a:t> </a:t>
            </a:r>
            <a:r>
              <a:rPr lang="en-US" sz="2000" b="1" dirty="0" err="1">
                <a:latin typeface="Walkman-Chanakya-901" pitchFamily="34" charset="0"/>
              </a:rPr>
              <a:t>ikrs</a:t>
            </a:r>
            <a:r>
              <a:rPr lang="en-US" sz="2000" b="1" dirty="0">
                <a:latin typeface="Walkman-Chanakya-901" pitchFamily="34" charset="0"/>
              </a:rPr>
              <a:t> A </a:t>
            </a:r>
            <a:r>
              <a:rPr lang="en-US" sz="2000" b="1" dirty="0" err="1">
                <a:latin typeface="Walkman-Chanakya-901" pitchFamily="34" charset="0"/>
              </a:rPr>
              <a:t>bl</a:t>
            </a:r>
            <a:r>
              <a:rPr lang="en-US" sz="2000" b="1" dirty="0">
                <a:latin typeface="Walkman-Chanakya-901" pitchFamily="34" charset="0"/>
              </a:rPr>
              <a:t> '</a:t>
            </a:r>
            <a:r>
              <a:rPr lang="en-US" sz="2000" b="1" dirty="0" err="1">
                <a:latin typeface="Walkman-Chanakya-901" pitchFamily="34" charset="0"/>
              </a:rPr>
              <a:t>kSyh</a:t>
            </a:r>
            <a:r>
              <a:rPr lang="en-US" sz="2000" b="1" dirty="0">
                <a:latin typeface="Walkman-Chanakya-901" pitchFamily="34" charset="0"/>
              </a:rPr>
              <a:t> dh ,d </a:t>
            </a:r>
            <a:r>
              <a:rPr lang="en-US" sz="2000" b="1" dirty="0" err="1">
                <a:latin typeface="Walkman-Chanakya-901" pitchFamily="34" charset="0"/>
              </a:rPr>
              <a:t>fo'ks"krk</a:t>
            </a:r>
            <a:r>
              <a:rPr lang="en-US" sz="2000" b="1" dirty="0">
                <a:latin typeface="Walkman-Chanakya-901" pitchFamily="34" charset="0"/>
              </a:rPr>
              <a:t> ;g </a:t>
            </a:r>
            <a:r>
              <a:rPr lang="en-US" sz="2000" b="1" dirty="0" err="1">
                <a:latin typeface="Walkman-Chanakya-901" pitchFamily="34" charset="0"/>
              </a:rPr>
              <a:t>jgh</a:t>
            </a:r>
            <a:r>
              <a:rPr lang="en-US" sz="2000" b="1" dirty="0">
                <a:latin typeface="Walkman-Chanakya-901" pitchFamily="34" charset="0"/>
              </a:rPr>
              <a:t> </a:t>
            </a:r>
            <a:r>
              <a:rPr lang="en-US" sz="2000" b="1" dirty="0" err="1">
                <a:latin typeface="Walkman-Chanakya-901" pitchFamily="34" charset="0"/>
              </a:rPr>
              <a:t>gS</a:t>
            </a:r>
            <a:r>
              <a:rPr lang="en-US" sz="2000" b="1" dirty="0">
                <a:latin typeface="Walkman-Chanakya-901" pitchFamily="34" charset="0"/>
              </a:rPr>
              <a:t> </a:t>
            </a:r>
            <a:r>
              <a:rPr lang="en-US" sz="2000" b="1" dirty="0" err="1">
                <a:latin typeface="Walkman-Chanakya-901" pitchFamily="34" charset="0"/>
              </a:rPr>
              <a:t>fd</a:t>
            </a:r>
            <a:r>
              <a:rPr lang="en-US" sz="2000" b="1" dirty="0">
                <a:latin typeface="Walkman-Chanakya-901" pitchFamily="34" charset="0"/>
              </a:rPr>
              <a:t> </a:t>
            </a:r>
            <a:r>
              <a:rPr lang="en-US" sz="2000" b="1" dirty="0" err="1">
                <a:latin typeface="Walkman-Chanakya-901" pitchFamily="34" charset="0"/>
              </a:rPr>
              <a:t>blesa</a:t>
            </a:r>
            <a:r>
              <a:rPr lang="en-US" sz="2000" b="1" dirty="0">
                <a:latin typeface="Walkman-Chanakya-901" pitchFamily="34" charset="0"/>
              </a:rPr>
              <a:t> </a:t>
            </a:r>
            <a:r>
              <a:rPr lang="en-US" sz="2000" b="1" dirty="0" err="1">
                <a:latin typeface="Walkman-Chanakya-901" pitchFamily="34" charset="0"/>
              </a:rPr>
              <a:t>chp&amp;chp</a:t>
            </a:r>
            <a:r>
              <a:rPr lang="en-US" sz="2000" b="1" dirty="0">
                <a:latin typeface="Walkman-Chanakya-901" pitchFamily="34" charset="0"/>
              </a:rPr>
              <a:t> </a:t>
            </a:r>
            <a:r>
              <a:rPr lang="en-US" sz="2000" b="1" dirty="0" err="1">
                <a:latin typeface="Walkman-Chanakya-901" pitchFamily="34" charset="0"/>
              </a:rPr>
              <a:t>esa</a:t>
            </a:r>
            <a:r>
              <a:rPr lang="en-US" sz="2000" b="1" dirty="0">
                <a:latin typeface="Walkman-Chanakya-901" pitchFamily="34" charset="0"/>
              </a:rPr>
              <a:t> </a:t>
            </a:r>
            <a:r>
              <a:rPr lang="en-US" sz="2000" b="1" dirty="0" err="1">
                <a:latin typeface="Walkman-Chanakya-901" pitchFamily="34" charset="0"/>
              </a:rPr>
              <a:t>Bqejh</a:t>
            </a:r>
            <a:r>
              <a:rPr lang="en-US" sz="2000" b="1" dirty="0">
                <a:latin typeface="Walkman-Chanakya-901" pitchFamily="34" charset="0"/>
              </a:rPr>
              <a:t> </a:t>
            </a:r>
            <a:r>
              <a:rPr lang="en-US" sz="2000" b="1" dirty="0" err="1">
                <a:latin typeface="Walkman-Chanakya-901" pitchFamily="34" charset="0"/>
              </a:rPr>
              <a:t>ds</a:t>
            </a:r>
            <a:r>
              <a:rPr lang="en-US" sz="2000" b="1" dirty="0">
                <a:latin typeface="Walkman-Chanakya-901" pitchFamily="34" charset="0"/>
              </a:rPr>
              <a:t> </a:t>
            </a:r>
            <a:r>
              <a:rPr lang="en-US" sz="2000" b="1" dirty="0" err="1">
                <a:latin typeface="Walkman-Chanakya-901" pitchFamily="34" charset="0"/>
              </a:rPr>
              <a:t>o.;Z</a:t>
            </a:r>
            <a:r>
              <a:rPr lang="en-US" sz="2000" b="1" dirty="0">
                <a:latin typeface="Walkman-Chanakya-901" pitchFamily="34" charset="0"/>
              </a:rPr>
              <a:t> </a:t>
            </a:r>
            <a:r>
              <a:rPr lang="en-US" sz="2000" b="1" dirty="0" err="1">
                <a:latin typeface="Walkman-Chanakya-901" pitchFamily="34" charset="0"/>
              </a:rPr>
              <a:t>fo"k</a:t>
            </a:r>
            <a:r>
              <a:rPr lang="en-US" sz="2000" b="1" dirty="0">
                <a:latin typeface="Walkman-Chanakya-901" pitchFamily="34" charset="0"/>
              </a:rPr>
              <a:t>; </a:t>
            </a:r>
            <a:r>
              <a:rPr lang="en-US" sz="2000" b="1" dirty="0" err="1">
                <a:latin typeface="Walkman-Chanakya-901" pitchFamily="34" charset="0"/>
              </a:rPr>
              <a:t>ls</a:t>
            </a:r>
            <a:r>
              <a:rPr lang="en-US" sz="2000" b="1" dirty="0">
                <a:latin typeface="Walkman-Chanakya-901" pitchFamily="34" charset="0"/>
              </a:rPr>
              <a:t> lacU¼ </a:t>
            </a:r>
            <a:r>
              <a:rPr lang="en-US" sz="2000" b="1" dirty="0" err="1">
                <a:latin typeface="Walkman-Chanakya-901" pitchFamily="34" charset="0"/>
              </a:rPr>
              <a:t>NUn</a:t>
            </a:r>
            <a:r>
              <a:rPr lang="en-US" sz="2000" b="1" dirty="0">
                <a:latin typeface="Walkman-Chanakya-901" pitchFamily="34" charset="0"/>
              </a:rPr>
              <a:t> </a:t>
            </a:r>
            <a:r>
              <a:rPr lang="en-US" sz="2000" b="1" dirty="0" err="1">
                <a:latin typeface="Walkman-Chanakya-901" pitchFamily="34" charset="0"/>
              </a:rPr>
              <a:t>i</a:t>
            </a:r>
            <a:r>
              <a:rPr lang="en-US" sz="2000" b="1" dirty="0">
                <a:latin typeface="Walkman-Chanakya-901" pitchFamily="34" charset="0"/>
              </a:rPr>
              <a:t>&lt;s+ </a:t>
            </a:r>
            <a:r>
              <a:rPr lang="en-US" sz="2000" b="1" dirty="0" err="1">
                <a:latin typeface="Walkman-Chanakya-901" pitchFamily="34" charset="0"/>
              </a:rPr>
              <a:t>tkrs</a:t>
            </a:r>
            <a:r>
              <a:rPr lang="en-US" sz="2000" b="1" dirty="0">
                <a:latin typeface="Walkman-Chanakya-901" pitchFamily="34" charset="0"/>
              </a:rPr>
              <a:t> </a:t>
            </a:r>
            <a:r>
              <a:rPr lang="en-US" sz="2000" b="1" dirty="0" err="1">
                <a:latin typeface="Walkman-Chanakya-901" pitchFamily="34" charset="0"/>
              </a:rPr>
              <a:t>FksA</a:t>
            </a:r>
            <a:r>
              <a:rPr lang="en-US" sz="2000" b="1" dirty="0">
                <a:latin typeface="Walkman-Chanakya-901" pitchFamily="34" charset="0"/>
              </a:rPr>
              <a:t> </a:t>
            </a:r>
            <a:r>
              <a:rPr lang="en-US" sz="2000" b="1" dirty="0" err="1">
                <a:latin typeface="Walkman-Chanakya-901" pitchFamily="34" charset="0"/>
              </a:rPr>
              <a:t>ftl</a:t>
            </a:r>
            <a:r>
              <a:rPr lang="en-US" sz="2000" b="1" dirty="0">
                <a:latin typeface="Walkman-Chanakya-901" pitchFamily="34" charset="0"/>
              </a:rPr>
              <a:t> </a:t>
            </a:r>
            <a:r>
              <a:rPr lang="en-US" sz="2000" b="1" dirty="0" err="1">
                <a:latin typeface="Walkman-Chanakya-901" pitchFamily="34" charset="0"/>
              </a:rPr>
              <a:t>jkx</a:t>
            </a:r>
            <a:r>
              <a:rPr lang="en-US" sz="2000" b="1" dirty="0">
                <a:latin typeface="Walkman-Chanakya-901" pitchFamily="34" charset="0"/>
              </a:rPr>
              <a:t> </a:t>
            </a:r>
            <a:r>
              <a:rPr lang="en-US" sz="2000" b="1" dirty="0" err="1">
                <a:latin typeface="Walkman-Chanakya-901" pitchFamily="34" charset="0"/>
              </a:rPr>
              <a:t>esa</a:t>
            </a:r>
            <a:r>
              <a:rPr lang="en-US" sz="2000" b="1" dirty="0">
                <a:latin typeface="Walkman-Chanakya-901" pitchFamily="34" charset="0"/>
              </a:rPr>
              <a:t> </a:t>
            </a:r>
            <a:r>
              <a:rPr lang="en-US" sz="2000" b="1" dirty="0" err="1">
                <a:latin typeface="Walkman-Chanakya-901" pitchFamily="34" charset="0"/>
              </a:rPr>
              <a:t>Bqejh</a:t>
            </a:r>
            <a:r>
              <a:rPr lang="en-US" sz="2000" b="1" dirty="0">
                <a:latin typeface="Walkman-Chanakya-901" pitchFamily="34" charset="0"/>
              </a:rPr>
              <a:t> </a:t>
            </a:r>
            <a:r>
              <a:rPr lang="en-US" sz="2000" b="1" dirty="0" err="1">
                <a:latin typeface="Walkman-Chanakya-901" pitchFamily="34" charset="0"/>
              </a:rPr>
              <a:t>xkbZ</a:t>
            </a:r>
            <a:r>
              <a:rPr lang="en-US" sz="2000" b="1" dirty="0">
                <a:latin typeface="Walkman-Chanakya-901" pitchFamily="34" charset="0"/>
              </a:rPr>
              <a:t> </a:t>
            </a:r>
            <a:r>
              <a:rPr lang="en-US" sz="2000" b="1" dirty="0" err="1">
                <a:latin typeface="Walkman-Chanakya-901" pitchFamily="34" charset="0"/>
              </a:rPr>
              <a:t>tk</a:t>
            </a:r>
            <a:r>
              <a:rPr lang="en-US" sz="2000" b="1" dirty="0">
                <a:latin typeface="Walkman-Chanakya-901" pitchFamily="34" charset="0"/>
              </a:rPr>
              <a:t> </a:t>
            </a:r>
            <a:r>
              <a:rPr lang="en-US" sz="2000" b="1" dirty="0" err="1">
                <a:latin typeface="Walkman-Chanakya-901" pitchFamily="34" charset="0"/>
              </a:rPr>
              <a:t>jgh</a:t>
            </a:r>
            <a:r>
              <a:rPr lang="en-US" sz="2000" b="1" dirty="0">
                <a:latin typeface="Walkman-Chanakya-901" pitchFamily="34" charset="0"/>
              </a:rPr>
              <a:t> </a:t>
            </a:r>
            <a:r>
              <a:rPr lang="en-US" sz="2000" b="1" dirty="0" err="1">
                <a:latin typeface="Walkman-Chanakya-901" pitchFamily="34" charset="0"/>
              </a:rPr>
              <a:t>gks</a:t>
            </a:r>
            <a:r>
              <a:rPr lang="en-US" sz="2000" b="1" dirty="0">
                <a:latin typeface="Walkman-Chanakya-901" pitchFamily="34" charset="0"/>
              </a:rPr>
              <a:t> </a:t>
            </a:r>
            <a:r>
              <a:rPr lang="en-US" sz="2000" b="1" dirty="0" err="1">
                <a:latin typeface="Walkman-Chanakya-901" pitchFamily="34" charset="0"/>
              </a:rPr>
              <a:t>mlh</a:t>
            </a:r>
            <a:r>
              <a:rPr lang="en-US" sz="2000" b="1" dirty="0">
                <a:latin typeface="Walkman-Chanakya-901" pitchFamily="34" charset="0"/>
              </a:rPr>
              <a:t> </a:t>
            </a:r>
            <a:r>
              <a:rPr lang="en-US" sz="2000" b="1" dirty="0" err="1">
                <a:latin typeface="Walkman-Chanakya-901" pitchFamily="34" charset="0"/>
              </a:rPr>
              <a:t>esa</a:t>
            </a:r>
            <a:r>
              <a:rPr lang="en-US" sz="2000" b="1" dirty="0">
                <a:latin typeface="Walkman-Chanakya-901" pitchFamily="34" charset="0"/>
              </a:rPr>
              <a:t> </a:t>
            </a:r>
            <a:r>
              <a:rPr lang="en-US" sz="2000" b="1" dirty="0" err="1">
                <a:latin typeface="Walkman-Chanakya-901" pitchFamily="34" charset="0"/>
              </a:rPr>
              <a:t>dq'ky</a:t>
            </a:r>
            <a:r>
              <a:rPr lang="en-US" sz="2000" b="1" dirty="0">
                <a:latin typeface="Walkman-Chanakya-901" pitchFamily="34" charset="0"/>
              </a:rPr>
              <a:t> </a:t>
            </a:r>
            <a:r>
              <a:rPr lang="en-US" sz="2000" b="1" dirty="0" err="1">
                <a:latin typeface="Walkman-Chanakya-901" pitchFamily="34" charset="0"/>
              </a:rPr>
              <a:t>xk;d</a:t>
            </a:r>
            <a:r>
              <a:rPr lang="en-US" sz="2000" b="1" dirty="0">
                <a:latin typeface="Walkman-Chanakya-901" pitchFamily="34" charset="0"/>
              </a:rPr>
              <a:t> </a:t>
            </a:r>
            <a:r>
              <a:rPr lang="en-US" sz="2000" b="1" dirty="0" err="1">
                <a:latin typeface="Walkman-Chanakya-901" pitchFamily="34" charset="0"/>
              </a:rPr>
              <a:t>izk</a:t>
            </a:r>
            <a:r>
              <a:rPr lang="en-US" sz="2000" b="1" dirty="0">
                <a:latin typeface="Walkman-Chanakya-901" pitchFamily="34" charset="0"/>
              </a:rPr>
              <a:t>;% </a:t>
            </a:r>
            <a:r>
              <a:rPr lang="en-US" sz="2000" b="1" dirty="0" err="1">
                <a:latin typeface="Walkman-Chanakya-901" pitchFamily="34" charset="0"/>
              </a:rPr>
              <a:t>dfoÙk</a:t>
            </a:r>
            <a:r>
              <a:rPr lang="en-US" sz="2000" b="1" dirty="0">
                <a:latin typeface="Walkman-Chanakya-901" pitchFamily="34" charset="0"/>
              </a:rPr>
              <a:t> </a:t>
            </a:r>
            <a:r>
              <a:rPr lang="en-US" sz="2000" b="1" dirty="0" err="1">
                <a:latin typeface="Walkman-Chanakya-901" pitchFamily="34" charset="0"/>
              </a:rPr>
              <a:t>rFkk</a:t>
            </a:r>
            <a:r>
              <a:rPr lang="en-US" sz="2000" b="1" dirty="0">
                <a:latin typeface="Walkman-Chanakya-901" pitchFamily="34" charset="0"/>
              </a:rPr>
              <a:t> </a:t>
            </a:r>
            <a:r>
              <a:rPr lang="en-US" sz="2000" b="1" dirty="0" err="1">
                <a:latin typeface="Walkman-Chanakya-901" pitchFamily="34" charset="0"/>
              </a:rPr>
              <a:t>loS;s</a:t>
            </a:r>
            <a:r>
              <a:rPr lang="en-US" sz="2000" b="1" dirty="0">
                <a:latin typeface="Walkman-Chanakya-901" pitchFamily="34" charset="0"/>
              </a:rPr>
              <a:t> </a:t>
            </a:r>
            <a:r>
              <a:rPr lang="en-US" sz="2000" b="1" dirty="0" err="1">
                <a:latin typeface="Walkman-Chanakya-901" pitchFamily="34" charset="0"/>
              </a:rPr>
              <a:t>tSls</a:t>
            </a:r>
            <a:r>
              <a:rPr lang="en-US" sz="2000" b="1" dirty="0">
                <a:latin typeface="Walkman-Chanakya-901" pitchFamily="34" charset="0"/>
              </a:rPr>
              <a:t> </a:t>
            </a:r>
            <a:r>
              <a:rPr lang="en-US" sz="2000" b="1" dirty="0" err="1">
                <a:latin typeface="Walkman-Chanakya-901" pitchFamily="34" charset="0"/>
              </a:rPr>
              <a:t>NUn</a:t>
            </a:r>
            <a:r>
              <a:rPr lang="en-US" sz="2000" b="1" dirty="0">
                <a:latin typeface="Walkman-Chanakya-901" pitchFamily="34" charset="0"/>
              </a:rPr>
              <a:t> </a:t>
            </a:r>
            <a:r>
              <a:rPr lang="en-US" sz="2000" b="1" dirty="0" err="1">
                <a:latin typeface="Walkman-Chanakya-901" pitchFamily="34" charset="0"/>
              </a:rPr>
              <a:t>chp</a:t>
            </a:r>
            <a:r>
              <a:rPr lang="en-US" sz="2000" b="1" dirty="0">
                <a:latin typeface="Walkman-Chanakya-901" pitchFamily="34" charset="0"/>
              </a:rPr>
              <a:t> </a:t>
            </a:r>
            <a:r>
              <a:rPr lang="en-US" sz="2000" b="1" dirty="0" err="1">
                <a:latin typeface="Walkman-Chanakya-901" pitchFamily="34" charset="0"/>
              </a:rPr>
              <a:t>es</a:t>
            </a:r>
            <a:r>
              <a:rPr lang="en-US" sz="2000" b="1" dirty="0">
                <a:latin typeface="Walkman-Chanakya-901" pitchFamily="34" charset="0"/>
              </a:rPr>
              <a:t> </a:t>
            </a:r>
            <a:r>
              <a:rPr lang="en-US" sz="2000" b="1" dirty="0" err="1">
                <a:latin typeface="Walkman-Chanakya-901" pitchFamily="34" charset="0"/>
              </a:rPr>
              <a:t>i</a:t>
            </a:r>
            <a:r>
              <a:rPr lang="en-US" sz="2000" b="1" dirty="0">
                <a:latin typeface="Walkman-Chanakya-901" pitchFamily="34" charset="0"/>
              </a:rPr>
              <a:t>&lt;+k </a:t>
            </a:r>
            <a:r>
              <a:rPr lang="en-US" sz="2000" b="1" dirty="0" err="1">
                <a:latin typeface="Walkman-Chanakya-901" pitchFamily="34" charset="0"/>
              </a:rPr>
              <a:t>djrs</a:t>
            </a:r>
            <a:r>
              <a:rPr lang="en-US" sz="2000" b="1" dirty="0">
                <a:latin typeface="Walkman-Chanakya-901" pitchFamily="34" charset="0"/>
              </a:rPr>
              <a:t> </a:t>
            </a:r>
            <a:r>
              <a:rPr lang="en-US" sz="2000" b="1" dirty="0" err="1">
                <a:latin typeface="Walkman-Chanakya-901" pitchFamily="34" charset="0"/>
              </a:rPr>
              <a:t>FksA</a:t>
            </a:r>
            <a:r>
              <a:rPr lang="en-US" sz="2000" b="1" dirty="0">
                <a:latin typeface="Walkman-Chanakya-901" pitchFamily="34" charset="0"/>
              </a:rPr>
              <a:t> </a:t>
            </a:r>
            <a:r>
              <a:rPr lang="en-US" sz="2000" b="1" dirty="0" err="1">
                <a:latin typeface="Walkman-Chanakya-901" pitchFamily="34" charset="0"/>
              </a:rPr>
              <a:t>NUn</a:t>
            </a:r>
            <a:r>
              <a:rPr lang="en-US" sz="2000" b="1" dirty="0">
                <a:latin typeface="Walkman-Chanakya-901" pitchFamily="34" charset="0"/>
              </a:rPr>
              <a:t> </a:t>
            </a:r>
            <a:r>
              <a:rPr lang="en-US" sz="2000" b="1" dirty="0" err="1">
                <a:latin typeface="Walkman-Chanakya-901" pitchFamily="34" charset="0"/>
              </a:rPr>
              <a:t>i</a:t>
            </a:r>
            <a:r>
              <a:rPr lang="en-US" sz="2000" b="1" dirty="0">
                <a:latin typeface="Walkman-Chanakya-901" pitchFamily="34" charset="0"/>
              </a:rPr>
              <a:t>&lt;</a:t>
            </a:r>
            <a:r>
              <a:rPr lang="en-US" sz="2000" b="1" dirty="0" err="1">
                <a:latin typeface="Walkman-Chanakya-901" pitchFamily="34" charset="0"/>
              </a:rPr>
              <a:t>rs</a:t>
            </a:r>
            <a:r>
              <a:rPr lang="en-US" sz="2000" b="1" dirty="0">
                <a:latin typeface="Walkman-Chanakya-901" pitchFamily="34" charset="0"/>
              </a:rPr>
              <a:t> le; </a:t>
            </a:r>
            <a:r>
              <a:rPr lang="en-US" sz="2000" b="1" dirty="0" err="1">
                <a:latin typeface="Walkman-Chanakya-901" pitchFamily="34" charset="0"/>
              </a:rPr>
              <a:t>rky</a:t>
            </a:r>
            <a:r>
              <a:rPr lang="en-US" sz="2000" b="1" dirty="0">
                <a:latin typeface="Walkman-Chanakya-901" pitchFamily="34" charset="0"/>
              </a:rPr>
              <a:t> </a:t>
            </a:r>
            <a:r>
              <a:rPr lang="en-US" sz="2000" b="1" dirty="0" err="1">
                <a:latin typeface="Walkman-Chanakya-901" pitchFamily="34" charset="0"/>
              </a:rPr>
              <a:t>pyrk</a:t>
            </a:r>
            <a:r>
              <a:rPr lang="en-US" sz="2000" b="1" dirty="0">
                <a:latin typeface="Walkman-Chanakya-901" pitchFamily="34" charset="0"/>
              </a:rPr>
              <a:t> </a:t>
            </a:r>
            <a:r>
              <a:rPr lang="en-US" sz="2000" b="1" dirty="0" err="1">
                <a:latin typeface="Walkman-Chanakya-901" pitchFamily="34" charset="0"/>
              </a:rPr>
              <a:t>jgrk</a:t>
            </a:r>
            <a:r>
              <a:rPr lang="en-US" sz="2000" b="1" dirty="0">
                <a:latin typeface="Walkman-Chanakya-901" pitchFamily="34" charset="0"/>
              </a:rPr>
              <a:t> </a:t>
            </a:r>
            <a:r>
              <a:rPr lang="en-US" sz="2000" b="1" dirty="0" err="1">
                <a:latin typeface="Walkman-Chanakya-901" pitchFamily="34" charset="0"/>
              </a:rPr>
              <a:t>Fkk</a:t>
            </a:r>
            <a:r>
              <a:rPr lang="en-US" sz="2000" b="1" dirty="0">
                <a:latin typeface="Walkman-Chanakya-901" pitchFamily="34" charset="0"/>
              </a:rPr>
              <a:t>] </a:t>
            </a:r>
            <a:r>
              <a:rPr lang="en-US" sz="2000" b="1" dirty="0" err="1">
                <a:latin typeface="Walkman-Chanakya-901" pitchFamily="34" charset="0"/>
              </a:rPr>
              <a:t>fdUrq</a:t>
            </a:r>
            <a:r>
              <a:rPr lang="en-US" sz="2000" b="1" dirty="0">
                <a:latin typeface="Walkman-Chanakya-901" pitchFamily="34" charset="0"/>
              </a:rPr>
              <a:t> </a:t>
            </a:r>
            <a:r>
              <a:rPr lang="en-US" sz="2000" b="1" dirty="0" err="1">
                <a:latin typeface="Walkman-Chanakya-901" pitchFamily="34" charset="0"/>
              </a:rPr>
              <a:t>Loj</a:t>
            </a:r>
            <a:r>
              <a:rPr lang="en-US" sz="2000" b="1" dirty="0">
                <a:latin typeface="Walkman-Chanakya-901" pitchFamily="34" charset="0"/>
              </a:rPr>
              <a:t> </a:t>
            </a:r>
            <a:r>
              <a:rPr lang="en-US" sz="2000" b="1" dirty="0" err="1">
                <a:latin typeface="Walkman-Chanakya-901" pitchFamily="34" charset="0"/>
              </a:rPr>
              <a:t>vkSj</a:t>
            </a:r>
            <a:r>
              <a:rPr lang="en-US" sz="2000" b="1" dirty="0">
                <a:latin typeface="Walkman-Chanakya-901" pitchFamily="34" charset="0"/>
              </a:rPr>
              <a:t> </a:t>
            </a:r>
            <a:r>
              <a:rPr lang="en-US" sz="2000" b="1" dirty="0" err="1">
                <a:latin typeface="Walkman-Chanakya-901" pitchFamily="34" charset="0"/>
              </a:rPr>
              <a:t>rky</a:t>
            </a:r>
            <a:r>
              <a:rPr lang="en-US" sz="2000" b="1" dirty="0">
                <a:latin typeface="Walkman-Chanakya-901" pitchFamily="34" charset="0"/>
              </a:rPr>
              <a:t> </a:t>
            </a:r>
            <a:r>
              <a:rPr lang="en-US" sz="2000" b="1" dirty="0" err="1">
                <a:latin typeface="Walkman-Chanakya-901" pitchFamily="34" charset="0"/>
              </a:rPr>
              <a:t>xkS.k</a:t>
            </a:r>
            <a:r>
              <a:rPr lang="en-US" sz="2000" b="1" dirty="0">
                <a:latin typeface="Walkman-Chanakya-901" pitchFamily="34" charset="0"/>
              </a:rPr>
              <a:t> </a:t>
            </a:r>
            <a:r>
              <a:rPr lang="en-US" sz="2000" b="1" dirty="0" err="1">
                <a:latin typeface="Walkman-Chanakya-901" pitchFamily="34" charset="0"/>
              </a:rPr>
              <a:t>gks</a:t>
            </a:r>
            <a:r>
              <a:rPr lang="en-US" sz="2000" b="1" dirty="0">
                <a:latin typeface="Walkman-Chanakya-901" pitchFamily="34" charset="0"/>
              </a:rPr>
              <a:t> </a:t>
            </a:r>
            <a:r>
              <a:rPr lang="en-US" sz="2000" b="1" dirty="0" err="1">
                <a:latin typeface="Walkman-Chanakya-901" pitchFamily="34" charset="0"/>
              </a:rPr>
              <a:t>tkrk</a:t>
            </a:r>
            <a:r>
              <a:rPr lang="en-US" sz="2000" b="1" dirty="0">
                <a:latin typeface="Walkman-Chanakya-901" pitchFamily="34" charset="0"/>
              </a:rPr>
              <a:t> </a:t>
            </a:r>
            <a:r>
              <a:rPr lang="en-US" sz="2000" b="1" dirty="0" err="1">
                <a:latin typeface="Walkman-Chanakya-901" pitchFamily="34" charset="0"/>
              </a:rPr>
              <a:t>Fkk</a:t>
            </a:r>
            <a:r>
              <a:rPr lang="en-US" sz="2000" b="1" dirty="0">
                <a:latin typeface="Walkman-Chanakya-901" pitchFamily="34" charset="0"/>
              </a:rPr>
              <a:t> </a:t>
            </a:r>
            <a:r>
              <a:rPr lang="en-US" sz="2000" b="1" dirty="0" err="1">
                <a:latin typeface="Walkman-Chanakya-901" pitchFamily="34" charset="0"/>
              </a:rPr>
              <a:t>vkSj</a:t>
            </a:r>
            <a:r>
              <a:rPr lang="en-US" sz="2000" b="1" dirty="0">
                <a:latin typeface="Walkman-Chanakya-901" pitchFamily="34" charset="0"/>
              </a:rPr>
              <a:t> </a:t>
            </a:r>
            <a:r>
              <a:rPr lang="en-US" sz="2000" b="1" dirty="0" err="1">
                <a:latin typeface="Walkman-Chanakya-901" pitchFamily="34" charset="0"/>
              </a:rPr>
              <a:t>mruh</a:t>
            </a:r>
            <a:r>
              <a:rPr lang="en-US" sz="2000" b="1" dirty="0">
                <a:latin typeface="Walkman-Chanakya-901" pitchFamily="34" charset="0"/>
              </a:rPr>
              <a:t> </a:t>
            </a:r>
            <a:r>
              <a:rPr lang="en-US" sz="2000" b="1" dirty="0" err="1">
                <a:latin typeface="Walkman-Chanakya-901" pitchFamily="34" charset="0"/>
              </a:rPr>
              <a:t>nsj</a:t>
            </a:r>
            <a:r>
              <a:rPr lang="en-US" sz="2000" b="1" dirty="0">
                <a:latin typeface="Walkman-Chanakya-901" pitchFamily="34" charset="0"/>
              </a:rPr>
              <a:t> '</a:t>
            </a:r>
            <a:r>
              <a:rPr lang="en-US" sz="2000" b="1" dirty="0" err="1">
                <a:latin typeface="Walkman-Chanakya-901" pitchFamily="34" charset="0"/>
              </a:rPr>
              <a:t>kCnksa</a:t>
            </a:r>
            <a:r>
              <a:rPr lang="en-US" sz="2000" b="1" dirty="0">
                <a:latin typeface="Walkman-Chanakya-901" pitchFamily="34" charset="0"/>
              </a:rPr>
              <a:t> </a:t>
            </a:r>
            <a:r>
              <a:rPr lang="en-US" sz="2000" b="1" dirty="0" err="1">
                <a:latin typeface="Walkman-Chanakya-901" pitchFamily="34" charset="0"/>
              </a:rPr>
              <a:t>vkSj</a:t>
            </a:r>
            <a:r>
              <a:rPr lang="en-US" sz="2000" b="1" dirty="0">
                <a:latin typeface="Walkman-Chanakya-901" pitchFamily="34" charset="0"/>
              </a:rPr>
              <a:t> </a:t>
            </a:r>
            <a:r>
              <a:rPr lang="en-US" sz="2000" b="1" dirty="0" err="1">
                <a:latin typeface="Walkman-Chanakya-901" pitchFamily="34" charset="0"/>
              </a:rPr>
              <a:t>muds</a:t>
            </a:r>
            <a:r>
              <a:rPr lang="en-US" sz="2000" b="1" dirty="0">
                <a:latin typeface="Walkman-Chanakya-901" pitchFamily="34" charset="0"/>
              </a:rPr>
              <a:t> </a:t>
            </a:r>
            <a:r>
              <a:rPr lang="en-US" sz="2000" b="1" dirty="0" err="1">
                <a:latin typeface="Walkman-Chanakya-901" pitchFamily="34" charset="0"/>
              </a:rPr>
              <a:t>vFkZ</a:t>
            </a:r>
            <a:r>
              <a:rPr lang="en-US" sz="2000" b="1" dirty="0">
                <a:latin typeface="Walkman-Chanakya-901" pitchFamily="34" charset="0"/>
              </a:rPr>
              <a:t> </a:t>
            </a:r>
            <a:r>
              <a:rPr lang="en-US" sz="2000" b="1" dirty="0" err="1">
                <a:latin typeface="Walkman-Chanakya-901" pitchFamily="34" charset="0"/>
              </a:rPr>
              <a:t>ds</a:t>
            </a:r>
            <a:r>
              <a:rPr lang="en-US" sz="2000" b="1" dirty="0">
                <a:latin typeface="Walkman-Chanakya-901" pitchFamily="34" charset="0"/>
              </a:rPr>
              <a:t> </a:t>
            </a:r>
            <a:r>
              <a:rPr lang="en-US" sz="2000" b="1" dirty="0" err="1">
                <a:latin typeface="Walkman-Chanakya-901" pitchFamily="34" charset="0"/>
              </a:rPr>
              <a:t>lkSUn;Z</a:t>
            </a:r>
            <a:r>
              <a:rPr lang="en-US" sz="2000" b="1" dirty="0">
                <a:latin typeface="Walkman-Chanakya-901" pitchFamily="34" charset="0"/>
              </a:rPr>
              <a:t> dh </a:t>
            </a:r>
            <a:r>
              <a:rPr lang="en-US" sz="2000" b="1" dirty="0" err="1">
                <a:latin typeface="Walkman-Chanakya-901" pitchFamily="34" charset="0"/>
              </a:rPr>
              <a:t>vuqefr</a:t>
            </a:r>
            <a:r>
              <a:rPr lang="en-US" sz="2000" b="1" dirty="0">
                <a:latin typeface="Walkman-Chanakya-901" pitchFamily="34" charset="0"/>
              </a:rPr>
              <a:t> </a:t>
            </a:r>
            <a:r>
              <a:rPr lang="en-US" sz="2000" b="1" dirty="0" err="1">
                <a:latin typeface="Walkman-Chanakya-901" pitchFamily="34" charset="0"/>
              </a:rPr>
              <a:t>cgqr</a:t>
            </a:r>
            <a:r>
              <a:rPr lang="en-US" sz="2000" b="1" dirty="0">
                <a:latin typeface="Walkman-Chanakya-901" pitchFamily="34" charset="0"/>
              </a:rPr>
              <a:t> </a:t>
            </a:r>
            <a:r>
              <a:rPr lang="en-US" sz="2000" b="1" dirty="0" err="1">
                <a:latin typeface="Walkman-Chanakya-901" pitchFamily="34" charset="0"/>
              </a:rPr>
              <a:t>jatd</a:t>
            </a:r>
            <a:r>
              <a:rPr lang="en-US" sz="2000" b="1" dirty="0">
                <a:latin typeface="Walkman-Chanakya-901" pitchFamily="34" charset="0"/>
              </a:rPr>
              <a:t> </a:t>
            </a:r>
            <a:r>
              <a:rPr lang="en-US" sz="2000" b="1" dirty="0" err="1">
                <a:latin typeface="Walkman-Chanakya-901" pitchFamily="34" charset="0"/>
              </a:rPr>
              <a:t>vkSj</a:t>
            </a:r>
            <a:r>
              <a:rPr lang="en-US" sz="2000" b="1" dirty="0">
                <a:latin typeface="Walkman-Chanakya-901" pitchFamily="34" charset="0"/>
              </a:rPr>
              <a:t> </a:t>
            </a:r>
            <a:r>
              <a:rPr lang="en-US" sz="2000" b="1" dirty="0" err="1">
                <a:latin typeface="Walkman-Chanakya-901" pitchFamily="34" charset="0"/>
              </a:rPr>
              <a:t>fiz</a:t>
            </a:r>
            <a:r>
              <a:rPr lang="en-US" sz="2000" b="1" dirty="0">
                <a:latin typeface="Walkman-Chanakya-901" pitchFamily="34" charset="0"/>
              </a:rPr>
              <a:t>; </a:t>
            </a:r>
            <a:r>
              <a:rPr lang="en-US" sz="2000" b="1" dirty="0" err="1">
                <a:latin typeface="Walkman-Chanakya-901" pitchFamily="34" charset="0"/>
              </a:rPr>
              <a:t>yxrh</a:t>
            </a:r>
            <a:r>
              <a:rPr lang="en-US" sz="2000" b="1" dirty="0">
                <a:latin typeface="Walkman-Chanakya-901" pitchFamily="34" charset="0"/>
              </a:rPr>
              <a:t> </a:t>
            </a:r>
            <a:r>
              <a:rPr lang="en-US" sz="2000" b="1" dirty="0" err="1">
                <a:latin typeface="Walkman-Chanakya-901" pitchFamily="34" charset="0"/>
              </a:rPr>
              <a:t>FkhA</a:t>
            </a:r>
            <a:r>
              <a:rPr lang="en-US" sz="2000" b="1" dirty="0">
                <a:latin typeface="Walkman-Chanakya-901" pitchFamily="34" charset="0"/>
              </a:rPr>
              <a:t> </a:t>
            </a:r>
            <a:r>
              <a:rPr lang="en-US" sz="2000" b="1" dirty="0" err="1">
                <a:latin typeface="Walkman-Chanakya-901" pitchFamily="34" charset="0"/>
              </a:rPr>
              <a:t>NUn</a:t>
            </a:r>
            <a:r>
              <a:rPr lang="en-US" sz="2000" b="1" dirty="0">
                <a:latin typeface="Walkman-Chanakya-901" pitchFamily="34" charset="0"/>
              </a:rPr>
              <a:t> dh </a:t>
            </a:r>
            <a:r>
              <a:rPr lang="en-US" sz="2000" b="1" dirty="0" err="1">
                <a:latin typeface="Walkman-Chanakya-901" pitchFamily="34" charset="0"/>
              </a:rPr>
              <a:t>ctk</a:t>
            </a:r>
            <a:r>
              <a:rPr lang="en-US" sz="2000" b="1" dirty="0">
                <a:latin typeface="Walkman-Chanakya-901" pitchFamily="34" charset="0"/>
              </a:rPr>
              <a:t>, </a:t>
            </a:r>
            <a:r>
              <a:rPr lang="en-US" sz="2000" b="1" dirty="0" err="1">
                <a:latin typeface="Walkman-Chanakya-901" pitchFamily="34" charset="0"/>
              </a:rPr>
              <a:t>xt+y</a:t>
            </a:r>
            <a:r>
              <a:rPr lang="en-US" sz="2000" b="1" dirty="0">
                <a:latin typeface="Walkman-Chanakya-901" pitchFamily="34" charset="0"/>
              </a:rPr>
              <a:t> </a:t>
            </a:r>
            <a:r>
              <a:rPr lang="en-US" sz="2000" b="1" dirty="0" err="1">
                <a:latin typeface="Walkman-Chanakya-901" pitchFamily="34" charset="0"/>
              </a:rPr>
              <a:t>ds</a:t>
            </a:r>
            <a:r>
              <a:rPr lang="en-US" sz="2000" b="1" dirty="0">
                <a:latin typeface="Walkman-Chanakya-901" pitchFamily="34" charset="0"/>
              </a:rPr>
              <a:t> &lt;ax </a:t>
            </a:r>
            <a:r>
              <a:rPr lang="en-US" sz="2000" b="1" dirty="0" err="1">
                <a:latin typeface="Walkman-Chanakya-901" pitchFamily="34" charset="0"/>
              </a:rPr>
              <a:t>ls</a:t>
            </a:r>
            <a:r>
              <a:rPr lang="en-US" sz="2000" b="1" dirty="0">
                <a:latin typeface="Walkman-Chanakya-901" pitchFamily="34" charset="0"/>
              </a:rPr>
              <a:t> ^'</a:t>
            </a:r>
            <a:r>
              <a:rPr lang="en-US" sz="2000" b="1" dirty="0" err="1">
                <a:latin typeface="Walkman-Chanakya-901" pitchFamily="34" charset="0"/>
              </a:rPr>
              <a:t>ksj</a:t>
            </a:r>
            <a:r>
              <a:rPr lang="en-US" sz="2000" b="1" dirty="0">
                <a:latin typeface="Walkman-Chanakya-901" pitchFamily="34" charset="0"/>
              </a:rPr>
              <a:t>* </a:t>
            </a:r>
            <a:r>
              <a:rPr lang="en-US" sz="2000" b="1" dirty="0" err="1">
                <a:latin typeface="Walkman-Chanakya-901" pitchFamily="34" charset="0"/>
              </a:rPr>
              <a:t>Hkh</a:t>
            </a:r>
            <a:r>
              <a:rPr lang="en-US" sz="2000" b="1" dirty="0">
                <a:latin typeface="Walkman-Chanakya-901" pitchFamily="34" charset="0"/>
              </a:rPr>
              <a:t> </a:t>
            </a:r>
            <a:r>
              <a:rPr lang="en-US" sz="2000" b="1" dirty="0" err="1">
                <a:latin typeface="Walkman-Chanakya-901" pitchFamily="34" charset="0"/>
              </a:rPr>
              <a:t>i</a:t>
            </a:r>
            <a:r>
              <a:rPr lang="en-US" sz="2000" b="1" dirty="0">
                <a:latin typeface="Walkman-Chanakya-901" pitchFamily="34" charset="0"/>
              </a:rPr>
              <a:t>&lt;s+ </a:t>
            </a:r>
            <a:r>
              <a:rPr lang="en-US" sz="2000" b="1" dirty="0" err="1">
                <a:latin typeface="Walkman-Chanakya-901" pitchFamily="34" charset="0"/>
              </a:rPr>
              <a:t>tkrs</a:t>
            </a:r>
            <a:r>
              <a:rPr lang="en-US" sz="2000" b="1" dirty="0">
                <a:latin typeface="Walkman-Chanakya-901" pitchFamily="34" charset="0"/>
              </a:rPr>
              <a:t> </a:t>
            </a:r>
            <a:r>
              <a:rPr lang="en-US" sz="2000" b="1" dirty="0" err="1">
                <a:latin typeface="Walkman-Chanakya-901" pitchFamily="34" charset="0"/>
              </a:rPr>
              <a:t>gSA</a:t>
            </a:r>
            <a:r>
              <a:rPr lang="en-US" sz="2000" b="1" dirty="0">
                <a:latin typeface="Walkman-Chanakya-901" pitchFamily="34" charset="0"/>
              </a:rPr>
              <a:t> </a:t>
            </a:r>
            <a:r>
              <a:rPr lang="en-US" sz="2000" b="1" dirty="0" err="1">
                <a:latin typeface="Walkman-Chanakya-901" pitchFamily="34" charset="0"/>
              </a:rPr>
              <a:t>ewyr</a:t>
            </a:r>
            <a:r>
              <a:rPr lang="en-US" sz="2000" b="1" dirty="0">
                <a:latin typeface="Walkman-Chanakya-901" pitchFamily="34" charset="0"/>
              </a:rPr>
              <a:t>% </a:t>
            </a:r>
            <a:r>
              <a:rPr lang="en-US" sz="2000" b="1" dirty="0" err="1">
                <a:latin typeface="Walkman-Chanakya-901" pitchFamily="34" charset="0"/>
              </a:rPr>
              <a:t>vfHku</a:t>
            </a:r>
            <a:r>
              <a:rPr lang="en-US" sz="2000" b="1" dirty="0">
                <a:latin typeface="Walkman-Chanakya-901" pitchFamily="34" charset="0"/>
              </a:rPr>
              <a:t>; </a:t>
            </a:r>
            <a:r>
              <a:rPr lang="en-US" sz="2000" b="1" dirty="0" err="1">
                <a:latin typeface="Walkman-Chanakya-901" pitchFamily="34" charset="0"/>
              </a:rPr>
              <a:t>iz</a:t>
            </a:r>
            <a:r>
              <a:rPr lang="en-US" sz="2000" b="1" dirty="0">
                <a:latin typeface="Walkman-Chanakya-901" pitchFamily="34" charset="0"/>
              </a:rPr>
              <a:t>/</a:t>
            </a:r>
            <a:r>
              <a:rPr lang="en-US" sz="2000" b="1" dirty="0" err="1">
                <a:latin typeface="Walkman-Chanakya-901" pitchFamily="34" charset="0"/>
              </a:rPr>
              <a:t>ku</a:t>
            </a:r>
            <a:r>
              <a:rPr lang="en-US" sz="2000" b="1" dirty="0">
                <a:latin typeface="Walkman-Chanakya-901" pitchFamily="34" charset="0"/>
              </a:rPr>
              <a:t> </a:t>
            </a:r>
            <a:r>
              <a:rPr lang="en-US" sz="2000" b="1" dirty="0" err="1">
                <a:latin typeface="Walkman-Chanakya-901" pitchFamily="34" charset="0"/>
              </a:rPr>
              <a:t>xs</a:t>
            </a:r>
            <a:r>
              <a:rPr lang="en-US" sz="2000" b="1" dirty="0">
                <a:latin typeface="Walkman-Chanakya-901" pitchFamily="34" charset="0"/>
              </a:rPr>
              <a:t>; </a:t>
            </a:r>
            <a:r>
              <a:rPr lang="en-US" sz="2000" b="1" dirty="0" err="1">
                <a:latin typeface="Walkman-Chanakya-901" pitchFamily="34" charset="0"/>
              </a:rPr>
              <a:t>Bqejh</a:t>
            </a:r>
            <a:r>
              <a:rPr lang="en-US" sz="2000" b="1" dirty="0">
                <a:latin typeface="Walkman-Chanakya-901" pitchFamily="34" charset="0"/>
              </a:rPr>
              <a:t> </a:t>
            </a:r>
            <a:r>
              <a:rPr lang="en-US" sz="2000" b="1" dirty="0" err="1">
                <a:latin typeface="Walkman-Chanakya-901" pitchFamily="34" charset="0"/>
              </a:rPr>
              <a:t>es</a:t>
            </a:r>
            <a:r>
              <a:rPr lang="en-US" sz="2000" b="1" dirty="0">
                <a:latin typeface="Walkman-Chanakya-901" pitchFamily="34" charset="0"/>
              </a:rPr>
              <a:t> f=</a:t>
            </a:r>
            <a:r>
              <a:rPr lang="en-US" sz="2000" b="1" dirty="0" err="1">
                <a:latin typeface="Walkman-Chanakya-901" pitchFamily="34" charset="0"/>
              </a:rPr>
              <a:t>kfo</a:t>
            </a:r>
            <a:r>
              <a:rPr lang="en-US" sz="2000" b="1" dirty="0">
                <a:latin typeface="Walkman-Chanakya-901" pitchFamily="34" charset="0"/>
              </a:rPr>
              <a:t>/ </a:t>
            </a:r>
            <a:r>
              <a:rPr lang="en-US" sz="2000" b="1" dirty="0" err="1">
                <a:latin typeface="Walkman-Chanakya-901" pitchFamily="34" charset="0"/>
              </a:rPr>
              <a:t>vfHku</a:t>
            </a:r>
            <a:r>
              <a:rPr lang="en-US" sz="2000" b="1" dirty="0">
                <a:latin typeface="Walkman-Chanakya-901" pitchFamily="34" charset="0"/>
              </a:rPr>
              <a:t>; </a:t>
            </a:r>
            <a:r>
              <a:rPr lang="en-US" sz="2000" b="1" dirty="0" err="1">
                <a:latin typeface="Walkman-Chanakya-901" pitchFamily="34" charset="0"/>
              </a:rPr>
              <a:t>vkafxd</a:t>
            </a:r>
            <a:r>
              <a:rPr lang="en-US" sz="2000" b="1" dirty="0">
                <a:latin typeface="Walkman-Chanakya-901" pitchFamily="34" charset="0"/>
              </a:rPr>
              <a:t> </a:t>
            </a:r>
            <a:r>
              <a:rPr lang="en-US" sz="2000" b="1" dirty="0" err="1">
                <a:latin typeface="Walkman-Chanakya-901" pitchFamily="34" charset="0"/>
              </a:rPr>
              <a:t>okfpd</a:t>
            </a:r>
            <a:r>
              <a:rPr lang="en-US" sz="2000" b="1" dirty="0">
                <a:latin typeface="Walkman-Chanakya-901" pitchFamily="34" charset="0"/>
              </a:rPr>
              <a:t> </a:t>
            </a:r>
            <a:r>
              <a:rPr lang="en-US" sz="2000" b="1" dirty="0" err="1">
                <a:latin typeface="Walkman-Chanakya-901" pitchFamily="34" charset="0"/>
              </a:rPr>
              <a:t>vkSj</a:t>
            </a:r>
            <a:r>
              <a:rPr lang="en-US" sz="2000" b="1" dirty="0">
                <a:latin typeface="Walkman-Chanakya-901" pitchFamily="34" charset="0"/>
              </a:rPr>
              <a:t> </a:t>
            </a:r>
            <a:r>
              <a:rPr lang="en-US" sz="2000" b="1" dirty="0" err="1">
                <a:latin typeface="Walkman-Chanakya-901" pitchFamily="34" charset="0"/>
              </a:rPr>
              <a:t>vgk;Z</a:t>
            </a:r>
            <a:r>
              <a:rPr lang="en-US" sz="2000" b="1" dirty="0">
                <a:latin typeface="Walkman-Chanakya-901" pitchFamily="34" charset="0"/>
              </a:rPr>
              <a:t> </a:t>
            </a:r>
            <a:r>
              <a:rPr lang="en-US" sz="2000" b="1" dirty="0" err="1">
                <a:latin typeface="Walkman-Chanakya-901" pitchFamily="34" charset="0"/>
              </a:rPr>
              <a:t>esa</a:t>
            </a:r>
            <a:r>
              <a:rPr lang="en-US" sz="2000" b="1" dirty="0">
                <a:latin typeface="Walkman-Chanakya-901" pitchFamily="34" charset="0"/>
              </a:rPr>
              <a:t> </a:t>
            </a:r>
            <a:r>
              <a:rPr lang="en-US" sz="2000" b="1" dirty="0" err="1">
                <a:latin typeface="Walkman-Chanakya-901" pitchFamily="34" charset="0"/>
              </a:rPr>
              <a:t>ls</a:t>
            </a:r>
            <a:r>
              <a:rPr lang="en-US" sz="2000" b="1" dirty="0">
                <a:latin typeface="Walkman-Chanakya-901" pitchFamily="34" charset="0"/>
              </a:rPr>
              <a:t> </a:t>
            </a:r>
            <a:r>
              <a:rPr lang="en-US" sz="2000" b="1" dirty="0" err="1">
                <a:latin typeface="Walkman-Chanakya-901" pitchFamily="34" charset="0"/>
              </a:rPr>
              <a:t>vkafxd</a:t>
            </a:r>
            <a:r>
              <a:rPr lang="en-US" sz="2000" b="1" dirty="0">
                <a:latin typeface="Walkman-Chanakya-901" pitchFamily="34" charset="0"/>
              </a:rPr>
              <a:t> </a:t>
            </a:r>
            <a:r>
              <a:rPr lang="en-US" sz="2000" b="1" dirty="0" err="1">
                <a:latin typeface="Walkman-Chanakya-901" pitchFamily="34" charset="0"/>
              </a:rPr>
              <a:t>vkSj</a:t>
            </a:r>
            <a:r>
              <a:rPr lang="en-US" sz="2000" b="1" dirty="0">
                <a:latin typeface="Walkman-Chanakya-901" pitchFamily="34" charset="0"/>
              </a:rPr>
              <a:t> </a:t>
            </a:r>
            <a:r>
              <a:rPr lang="en-US" sz="2000" b="1" dirty="0" err="1">
                <a:latin typeface="Walkman-Chanakya-901" pitchFamily="34" charset="0"/>
              </a:rPr>
              <a:t>okfpd</a:t>
            </a:r>
            <a:r>
              <a:rPr lang="en-US" sz="2000" b="1" dirty="0">
                <a:latin typeface="Walkman-Chanakya-901" pitchFamily="34" charset="0"/>
              </a:rPr>
              <a:t> </a:t>
            </a:r>
            <a:r>
              <a:rPr lang="en-US" sz="2000" b="1" dirty="0" err="1">
                <a:latin typeface="Walkman-Chanakya-901" pitchFamily="34" charset="0"/>
              </a:rPr>
              <a:t>gksrk</a:t>
            </a:r>
            <a:r>
              <a:rPr lang="en-US" sz="2000" b="1" dirty="0">
                <a:latin typeface="Walkman-Chanakya-901" pitchFamily="34" charset="0"/>
              </a:rPr>
              <a:t> </a:t>
            </a:r>
            <a:r>
              <a:rPr lang="en-US" sz="2000" b="1" dirty="0" err="1">
                <a:latin typeface="Walkman-Chanakya-901" pitchFamily="34" charset="0"/>
              </a:rPr>
              <a:t>FkkA</a:t>
            </a:r>
            <a:r>
              <a:rPr lang="en-US" sz="2000" b="1" dirty="0">
                <a:latin typeface="Walkman-Chanakya-901" pitchFamily="34" charset="0"/>
              </a:rPr>
              <a:t> </a:t>
            </a:r>
            <a:r>
              <a:rPr lang="en-US" sz="2000" b="1" dirty="0" err="1">
                <a:latin typeface="Walkman-Chanakya-901" pitchFamily="34" charset="0"/>
              </a:rPr>
              <a:t>Bqejh</a:t>
            </a:r>
            <a:r>
              <a:rPr lang="en-US" sz="2000" b="1" dirty="0">
                <a:latin typeface="Walkman-Chanakya-901" pitchFamily="34" charset="0"/>
              </a:rPr>
              <a:t> </a:t>
            </a:r>
            <a:r>
              <a:rPr lang="en-US" sz="2000" b="1" dirty="0" err="1">
                <a:latin typeface="Walkman-Chanakya-901" pitchFamily="34" charset="0"/>
              </a:rPr>
              <a:t>dk</a:t>
            </a:r>
            <a:r>
              <a:rPr lang="en-US" sz="2000" b="1" dirty="0">
                <a:latin typeface="Walkman-Chanakya-901" pitchFamily="34" charset="0"/>
              </a:rPr>
              <a:t> </a:t>
            </a:r>
            <a:r>
              <a:rPr lang="en-US" sz="2000" b="1" dirty="0" err="1">
                <a:latin typeface="Walkman-Chanakya-901" pitchFamily="34" charset="0"/>
              </a:rPr>
              <a:t>vfHku</a:t>
            </a:r>
            <a:r>
              <a:rPr lang="en-US" sz="2000" b="1" dirty="0">
                <a:latin typeface="Walkman-Chanakya-901" pitchFamily="34" charset="0"/>
              </a:rPr>
              <a:t>; ;k </a:t>
            </a:r>
            <a:r>
              <a:rPr lang="en-US" sz="2000" b="1" dirty="0" err="1">
                <a:latin typeface="Walkman-Chanakya-901" pitchFamily="34" charset="0"/>
              </a:rPr>
              <a:t>xku</a:t>
            </a:r>
            <a:r>
              <a:rPr lang="en-US" sz="2000" b="1" dirty="0">
                <a:latin typeface="Walkman-Chanakya-901" pitchFamily="34" charset="0"/>
              </a:rPr>
              <a:t> ^</a:t>
            </a:r>
            <a:r>
              <a:rPr lang="en-US" sz="2000" b="1" dirty="0" err="1">
                <a:latin typeface="Walkman-Chanakya-901" pitchFamily="34" charset="0"/>
              </a:rPr>
              <a:t>ckbZ</a:t>
            </a:r>
            <a:r>
              <a:rPr lang="en-US" sz="2000" b="1" dirty="0">
                <a:latin typeface="Walkman-Chanakya-901" pitchFamily="34" charset="0"/>
              </a:rPr>
              <a:t>* </a:t>
            </a:r>
            <a:r>
              <a:rPr lang="en-US" sz="2000" b="1" dirty="0" err="1">
                <a:latin typeface="Walkman-Chanakya-901" pitchFamily="34" charset="0"/>
              </a:rPr>
              <a:t>vkSj</a:t>
            </a:r>
            <a:r>
              <a:rPr lang="en-US" sz="2000" b="1" dirty="0">
                <a:latin typeface="Walkman-Chanakya-901" pitchFamily="34" charset="0"/>
              </a:rPr>
              <a:t> ^</a:t>
            </a:r>
            <a:r>
              <a:rPr lang="en-US" sz="2000" b="1" dirty="0" err="1">
                <a:latin typeface="Walkman-Chanakya-901" pitchFamily="34" charset="0"/>
              </a:rPr>
              <a:t>dRFkd</a:t>
            </a:r>
            <a:r>
              <a:rPr lang="en-US" sz="2000" b="1" dirty="0">
                <a:latin typeface="Walkman-Chanakya-901" pitchFamily="34" charset="0"/>
              </a:rPr>
              <a:t>* </a:t>
            </a:r>
            <a:r>
              <a:rPr lang="en-US" sz="2000" b="1" dirty="0" err="1">
                <a:latin typeface="Walkman-Chanakya-901" pitchFamily="34" charset="0"/>
              </a:rPr>
              <a:t>oxZ</a:t>
            </a:r>
            <a:r>
              <a:rPr lang="en-US" sz="2000" b="1" dirty="0">
                <a:latin typeface="Walkman-Chanakya-901" pitchFamily="34" charset="0"/>
              </a:rPr>
              <a:t> </a:t>
            </a:r>
            <a:r>
              <a:rPr lang="en-US" sz="2000" b="1" dirty="0" err="1">
                <a:latin typeface="Walkman-Chanakya-901" pitchFamily="34" charset="0"/>
              </a:rPr>
              <a:t>ds</a:t>
            </a:r>
            <a:r>
              <a:rPr lang="en-US" sz="2000" b="1" dirty="0">
                <a:latin typeface="Walkman-Chanakya-901" pitchFamily="34" charset="0"/>
              </a:rPr>
              <a:t> </a:t>
            </a:r>
            <a:r>
              <a:rPr lang="en-US" sz="2000" b="1" dirty="0" err="1">
                <a:latin typeface="Walkman-Chanakya-901" pitchFamily="34" charset="0"/>
              </a:rPr>
              <a:t>yksx</a:t>
            </a:r>
            <a:r>
              <a:rPr lang="en-US" sz="2000" b="1" dirty="0">
                <a:latin typeface="Walkman-Chanakya-901" pitchFamily="34" charset="0"/>
              </a:rPr>
              <a:t> </a:t>
            </a:r>
            <a:r>
              <a:rPr lang="en-US" sz="2000" b="1" dirty="0" err="1">
                <a:latin typeface="Walkman-Chanakya-901" pitchFamily="34" charset="0"/>
              </a:rPr>
              <a:t>djrs</a:t>
            </a:r>
            <a:r>
              <a:rPr lang="en-US" sz="2000" b="1" dirty="0">
                <a:latin typeface="Walkman-Chanakya-901" pitchFamily="34" charset="0"/>
              </a:rPr>
              <a:t> </a:t>
            </a:r>
            <a:r>
              <a:rPr lang="en-US" sz="2000" b="1" dirty="0" err="1">
                <a:latin typeface="Walkman-Chanakya-901" pitchFamily="34" charset="0"/>
              </a:rPr>
              <a:t>FksA</a:t>
            </a:r>
            <a:r>
              <a:rPr lang="en-US" sz="2000" b="1" dirty="0">
                <a:latin typeface="Walkman-Chanakya-901" pitchFamily="34" charset="0"/>
              </a:rPr>
              <a:t> </a:t>
            </a:r>
            <a:r>
              <a:rPr lang="en-US" sz="2000" b="1" dirty="0" err="1">
                <a:latin typeface="Walkman-Chanakya-901" pitchFamily="34" charset="0"/>
              </a:rPr>
              <a:t>blh</a:t>
            </a:r>
            <a:r>
              <a:rPr lang="en-US" sz="2000" b="1" dirty="0">
                <a:latin typeface="Walkman-Chanakya-901" pitchFamily="34" charset="0"/>
              </a:rPr>
              <a:t> </a:t>
            </a:r>
            <a:r>
              <a:rPr lang="en-US" sz="2000" b="1" dirty="0" err="1">
                <a:latin typeface="Walkman-Chanakya-901" pitchFamily="34" charset="0"/>
              </a:rPr>
              <a:t>dkj.k</a:t>
            </a:r>
            <a:r>
              <a:rPr lang="en-US" sz="2000" b="1" dirty="0">
                <a:latin typeface="Walkman-Chanakya-901" pitchFamily="34" charset="0"/>
              </a:rPr>
              <a:t> </a:t>
            </a:r>
            <a:r>
              <a:rPr lang="en-US" sz="2000" b="1" dirty="0" err="1">
                <a:latin typeface="Walkman-Chanakya-901" pitchFamily="34" charset="0"/>
              </a:rPr>
              <a:t>bls</a:t>
            </a:r>
            <a:r>
              <a:rPr lang="en-US" sz="2000" b="1" dirty="0">
                <a:latin typeface="Walkman-Chanakya-901" pitchFamily="34" charset="0"/>
              </a:rPr>
              <a:t> </a:t>
            </a:r>
            <a:r>
              <a:rPr lang="en-US" sz="2000" b="1" dirty="0" err="1">
                <a:latin typeface="Walkman-Chanakya-901" pitchFamily="34" charset="0"/>
              </a:rPr>
              <a:t>gs</a:t>
            </a:r>
            <a:r>
              <a:rPr lang="en-US" sz="2000" b="1" dirty="0">
                <a:latin typeface="Walkman-Chanakya-901" pitchFamily="34" charset="0"/>
              </a:rPr>
              <a:t>; </a:t>
            </a:r>
            <a:r>
              <a:rPr lang="en-US" sz="2000" b="1" dirty="0" err="1">
                <a:latin typeface="Walkman-Chanakya-901" pitchFamily="34" charset="0"/>
              </a:rPr>
              <a:t>n`f"V</a:t>
            </a:r>
            <a:r>
              <a:rPr lang="en-US" sz="2000" b="1" dirty="0">
                <a:latin typeface="Walkman-Chanakya-901" pitchFamily="34" charset="0"/>
              </a:rPr>
              <a:t> </a:t>
            </a:r>
            <a:r>
              <a:rPr lang="en-US" sz="2000" b="1" dirty="0" err="1">
                <a:latin typeface="Walkman-Chanakya-901" pitchFamily="34" charset="0"/>
              </a:rPr>
              <a:t>ls</a:t>
            </a:r>
            <a:r>
              <a:rPr lang="en-US" sz="2000" b="1" dirty="0">
                <a:latin typeface="Walkman-Chanakya-901" pitchFamily="34" charset="0"/>
              </a:rPr>
              <a:t> ns[</a:t>
            </a:r>
            <a:r>
              <a:rPr lang="en-US" sz="2000" b="1" dirty="0" err="1">
                <a:latin typeface="Walkman-Chanakya-901" pitchFamily="34" charset="0"/>
              </a:rPr>
              <a:t>kk</a:t>
            </a:r>
            <a:r>
              <a:rPr lang="en-US" sz="2000" b="1" dirty="0">
                <a:latin typeface="Walkman-Chanakya-901" pitchFamily="34" charset="0"/>
              </a:rPr>
              <a:t> </a:t>
            </a:r>
            <a:r>
              <a:rPr lang="en-US" sz="2000" b="1" dirty="0" err="1">
                <a:latin typeface="Walkman-Chanakya-901" pitchFamily="34" charset="0"/>
              </a:rPr>
              <a:t>tkrk</a:t>
            </a:r>
            <a:r>
              <a:rPr lang="en-US" sz="2000" b="1" dirty="0">
                <a:latin typeface="Walkman-Chanakya-901" pitchFamily="34" charset="0"/>
              </a:rPr>
              <a:t> </a:t>
            </a:r>
            <a:r>
              <a:rPr lang="en-US" sz="2000" b="1" dirty="0" err="1">
                <a:latin typeface="Walkman-Chanakya-901" pitchFamily="34" charset="0"/>
              </a:rPr>
              <a:t>Fkk</a:t>
            </a:r>
            <a:r>
              <a:rPr lang="en-US" sz="2000" b="1" dirty="0">
                <a:latin typeface="Walkman-Chanakya-901" pitchFamily="34" charset="0"/>
              </a:rPr>
              <a:t>] </a:t>
            </a:r>
            <a:r>
              <a:rPr lang="en-US" sz="2000" b="1" dirty="0" err="1">
                <a:latin typeface="Walkman-Chanakya-901" pitchFamily="34" charset="0"/>
              </a:rPr>
              <a:t>ijUrq</a:t>
            </a:r>
            <a:r>
              <a:rPr lang="en-US" sz="2000" b="1" dirty="0">
                <a:latin typeface="Walkman-Chanakya-901" pitchFamily="34" charset="0"/>
              </a:rPr>
              <a:t> </a:t>
            </a:r>
            <a:r>
              <a:rPr lang="en-US" sz="2000" b="1" dirty="0" err="1">
                <a:latin typeface="Walkman-Chanakya-901" pitchFamily="34" charset="0"/>
              </a:rPr>
              <a:t>orZeku</a:t>
            </a:r>
            <a:r>
              <a:rPr lang="en-US" sz="2000" b="1" dirty="0">
                <a:latin typeface="Walkman-Chanakya-901" pitchFamily="34" charset="0"/>
              </a:rPr>
              <a:t> le; </a:t>
            </a:r>
            <a:r>
              <a:rPr lang="en-US" sz="2000" b="1" dirty="0" err="1">
                <a:latin typeface="Walkman-Chanakya-901" pitchFamily="34" charset="0"/>
              </a:rPr>
              <a:t>ds</a:t>
            </a:r>
            <a:r>
              <a:rPr lang="en-US" sz="2000" b="1" dirty="0">
                <a:latin typeface="Walkman-Chanakya-901" pitchFamily="34" charset="0"/>
              </a:rPr>
              <a:t> </a:t>
            </a:r>
            <a:r>
              <a:rPr lang="en-US" sz="2000" b="1" dirty="0" err="1">
                <a:latin typeface="Walkman-Chanakya-901" pitchFamily="34" charset="0"/>
              </a:rPr>
              <a:t>fLFkfr</a:t>
            </a:r>
            <a:r>
              <a:rPr lang="en-US" sz="2000" b="1" dirty="0">
                <a:latin typeface="Walkman-Chanakya-901" pitchFamily="34" charset="0"/>
              </a:rPr>
              <a:t>  </a:t>
            </a:r>
            <a:r>
              <a:rPr lang="en-US" sz="2000" b="1" dirty="0" err="1">
                <a:latin typeface="Walkman-Chanakya-901" pitchFamily="34" charset="0"/>
              </a:rPr>
              <a:t>cny</a:t>
            </a:r>
            <a:r>
              <a:rPr lang="en-US" sz="2000" b="1" dirty="0">
                <a:latin typeface="Walkman-Chanakya-901" pitchFamily="34" charset="0"/>
              </a:rPr>
              <a:t> </a:t>
            </a:r>
            <a:r>
              <a:rPr lang="en-US" sz="2000" b="1" dirty="0" err="1">
                <a:latin typeface="Walkman-Chanakya-901" pitchFamily="34" charset="0"/>
              </a:rPr>
              <a:t>xbZ</a:t>
            </a:r>
            <a:r>
              <a:rPr lang="en-US" sz="2000" b="1" dirty="0">
                <a:latin typeface="Walkman-Chanakya-901" pitchFamily="34" charset="0"/>
              </a:rPr>
              <a:t> </a:t>
            </a:r>
            <a:r>
              <a:rPr lang="en-US" sz="2000" b="1" dirty="0" err="1">
                <a:latin typeface="Walkman-Chanakya-901" pitchFamily="34" charset="0"/>
              </a:rPr>
              <a:t>gS</a:t>
            </a:r>
            <a:r>
              <a:rPr lang="en-US" sz="2000" b="1" dirty="0">
                <a:latin typeface="Walkman-Chanakya-901" pitchFamily="34" charset="0"/>
              </a:rPr>
              <a:t> </a:t>
            </a:r>
            <a:r>
              <a:rPr lang="en-US" sz="2000" b="1" dirty="0" err="1">
                <a:latin typeface="Walkman-Chanakya-901" pitchFamily="34" charset="0"/>
              </a:rPr>
              <a:t>vkSj</a:t>
            </a:r>
            <a:r>
              <a:rPr lang="en-US" sz="2000" b="1" dirty="0">
                <a:latin typeface="Walkman-Chanakya-901" pitchFamily="34" charset="0"/>
              </a:rPr>
              <a:t> </a:t>
            </a:r>
            <a:r>
              <a:rPr lang="en-US" sz="2000" b="1" dirty="0" err="1">
                <a:latin typeface="Walkman-Chanakya-901" pitchFamily="34" charset="0"/>
              </a:rPr>
              <a:t>Bqejh</a:t>
            </a:r>
            <a:r>
              <a:rPr lang="en-US" sz="2000" b="1" dirty="0">
                <a:latin typeface="Walkman-Chanakya-901" pitchFamily="34" charset="0"/>
              </a:rPr>
              <a:t> </a:t>
            </a:r>
            <a:r>
              <a:rPr lang="en-US" sz="2000" b="1" dirty="0" err="1">
                <a:latin typeface="Walkman-Chanakya-901" pitchFamily="34" charset="0"/>
              </a:rPr>
              <a:t>xk;d</a:t>
            </a:r>
            <a:r>
              <a:rPr lang="en-US" sz="2000" b="1" dirty="0">
                <a:latin typeface="Walkman-Chanakya-901" pitchFamily="34" charset="0"/>
              </a:rPr>
              <a:t> </a:t>
            </a:r>
            <a:r>
              <a:rPr lang="en-US" sz="2000" b="1" dirty="0" err="1">
                <a:latin typeface="Walkman-Chanakya-901" pitchFamily="34" charset="0"/>
              </a:rPr>
              <a:t>dk</a:t>
            </a:r>
            <a:r>
              <a:rPr lang="en-US" sz="2000" b="1" dirty="0">
                <a:latin typeface="Walkman-Chanakya-901" pitchFamily="34" charset="0"/>
              </a:rPr>
              <a:t> </a:t>
            </a:r>
            <a:r>
              <a:rPr lang="en-US" sz="2000" b="1" dirty="0" err="1">
                <a:latin typeface="Walkman-Chanakya-901" pitchFamily="34" charset="0"/>
              </a:rPr>
              <a:t>laxhr</a:t>
            </a:r>
            <a:r>
              <a:rPr lang="en-US" sz="2000" b="1" dirty="0">
                <a:latin typeface="Walkman-Chanakya-901" pitchFamily="34" charset="0"/>
              </a:rPr>
              <a:t> </a:t>
            </a:r>
            <a:r>
              <a:rPr lang="en-US" sz="2000" b="1" dirty="0" err="1">
                <a:latin typeface="Walkman-Chanakya-901" pitchFamily="34" charset="0"/>
              </a:rPr>
              <a:t>lekt</a:t>
            </a:r>
            <a:r>
              <a:rPr lang="en-US" sz="2000" b="1" dirty="0">
                <a:latin typeface="Walkman-Chanakya-901" pitchFamily="34" charset="0"/>
              </a:rPr>
              <a:t> </a:t>
            </a:r>
            <a:r>
              <a:rPr lang="en-US" sz="2000" b="1" dirty="0" err="1">
                <a:latin typeface="Walkman-Chanakya-901" pitchFamily="34" charset="0"/>
              </a:rPr>
              <a:t>esa</a:t>
            </a:r>
            <a:r>
              <a:rPr lang="en-US" sz="2000" b="1" dirty="0">
                <a:latin typeface="Walkman-Chanakya-901" pitchFamily="34" charset="0"/>
              </a:rPr>
              <a:t> ,d </a:t>
            </a:r>
            <a:r>
              <a:rPr lang="en-US" sz="2000" b="1" dirty="0" err="1">
                <a:latin typeface="Walkman-Chanakya-901" pitchFamily="34" charset="0"/>
              </a:rPr>
              <a:t>fof'k"V</a:t>
            </a:r>
            <a:r>
              <a:rPr lang="en-US" sz="2000" b="1" dirty="0">
                <a:latin typeface="Walkman-Chanakya-901" pitchFamily="34" charset="0"/>
              </a:rPr>
              <a:t> </a:t>
            </a:r>
            <a:r>
              <a:rPr lang="en-US" sz="2000" b="1" dirty="0" err="1">
                <a:latin typeface="Walkman-Chanakya-901" pitchFamily="34" charset="0"/>
              </a:rPr>
              <a:t>LFkku</a:t>
            </a:r>
            <a:r>
              <a:rPr lang="en-US" sz="2000" b="1" dirty="0">
                <a:latin typeface="Walkman-Chanakya-901" pitchFamily="34" charset="0"/>
              </a:rPr>
              <a:t> </a:t>
            </a:r>
            <a:r>
              <a:rPr lang="en-US" sz="2000" b="1" dirty="0" err="1">
                <a:latin typeface="Walkman-Chanakya-901" pitchFamily="34" charset="0"/>
              </a:rPr>
              <a:t>gS</a:t>
            </a:r>
            <a:r>
              <a:rPr lang="en-US" sz="2000" b="1" dirty="0">
                <a:latin typeface="Walkman-Chanakya-901" pitchFamily="34" charset="0"/>
              </a:rPr>
              <a:t> A </a:t>
            </a:r>
            <a:r>
              <a:rPr lang="en-US" sz="2000" b="1" dirty="0" err="1">
                <a:latin typeface="Walkman-Chanakya-901" pitchFamily="34" charset="0"/>
              </a:rPr>
              <a:t>vxj</a:t>
            </a:r>
            <a:r>
              <a:rPr lang="en-US" sz="2000" b="1" dirty="0">
                <a:latin typeface="Walkman-Chanakya-901" pitchFamily="34" charset="0"/>
              </a:rPr>
              <a:t> ;g </a:t>
            </a:r>
            <a:r>
              <a:rPr lang="en-US" sz="2000" b="1" dirty="0" err="1">
                <a:latin typeface="Walkman-Chanakya-901" pitchFamily="34" charset="0"/>
              </a:rPr>
              <a:t>dgk</a:t>
            </a:r>
            <a:r>
              <a:rPr lang="en-US" sz="2000" b="1" dirty="0">
                <a:latin typeface="Walkman-Chanakya-901" pitchFamily="34" charset="0"/>
              </a:rPr>
              <a:t> </a:t>
            </a:r>
            <a:r>
              <a:rPr lang="en-US" sz="2000" b="1" dirty="0" err="1">
                <a:latin typeface="Walkman-Chanakya-901" pitchFamily="34" charset="0"/>
              </a:rPr>
              <a:t>tk</a:t>
            </a:r>
            <a:r>
              <a:rPr lang="en-US" sz="2000" b="1" dirty="0">
                <a:latin typeface="Walkman-Chanakya-901" pitchFamily="34" charset="0"/>
              </a:rPr>
              <a:t>, </a:t>
            </a:r>
            <a:r>
              <a:rPr lang="en-US" sz="2000" b="1" dirty="0" err="1">
                <a:latin typeface="Walkman-Chanakya-901" pitchFamily="34" charset="0"/>
              </a:rPr>
              <a:t>fd</a:t>
            </a:r>
            <a:r>
              <a:rPr lang="en-US" sz="2000" b="1" dirty="0">
                <a:latin typeface="Walkman-Chanakya-901" pitchFamily="34" charset="0"/>
              </a:rPr>
              <a:t> </a:t>
            </a:r>
            <a:r>
              <a:rPr lang="en-US" sz="2000" b="1" dirty="0" err="1">
                <a:latin typeface="Walkman-Chanakya-901" pitchFamily="34" charset="0"/>
              </a:rPr>
              <a:t>Bqejh</a:t>
            </a:r>
            <a:r>
              <a:rPr lang="en-US" sz="2000" b="1" dirty="0">
                <a:latin typeface="Walkman-Chanakya-901" pitchFamily="34" charset="0"/>
              </a:rPr>
              <a:t> </a:t>
            </a:r>
            <a:r>
              <a:rPr lang="en-US" sz="2000" b="1" dirty="0" err="1">
                <a:latin typeface="Walkman-Chanakya-901" pitchFamily="34" charset="0"/>
              </a:rPr>
              <a:t>iqu</a:t>
            </a:r>
            <a:r>
              <a:rPr lang="en-US" sz="2000" b="1" dirty="0">
                <a:latin typeface="Walkman-Chanakya-901" pitchFamily="34" charset="0"/>
              </a:rPr>
              <a:t>% </a:t>
            </a:r>
            <a:r>
              <a:rPr lang="en-US" sz="2000" b="1" dirty="0" err="1">
                <a:latin typeface="Walkman-Chanakya-901" pitchFamily="34" charset="0"/>
              </a:rPr>
              <a:t>vius</a:t>
            </a:r>
            <a:r>
              <a:rPr lang="en-US" sz="2000" b="1" dirty="0">
                <a:latin typeface="Walkman-Chanakya-901" pitchFamily="34" charset="0"/>
              </a:rPr>
              <a:t> </a:t>
            </a:r>
            <a:r>
              <a:rPr lang="en-US" sz="2000" b="1" dirty="0" err="1">
                <a:latin typeface="Walkman-Chanakya-901" pitchFamily="34" charset="0"/>
              </a:rPr>
              <a:t>fodkl</a:t>
            </a:r>
            <a:r>
              <a:rPr lang="en-US" sz="2000" b="1" dirty="0">
                <a:latin typeface="Walkman-Chanakya-901" pitchFamily="34" charset="0"/>
              </a:rPr>
              <a:t> dh </a:t>
            </a:r>
            <a:r>
              <a:rPr lang="en-US" sz="2000" b="1" dirty="0" err="1">
                <a:latin typeface="Walkman-Chanakya-901" pitchFamily="34" charset="0"/>
              </a:rPr>
              <a:t>vksj</a:t>
            </a:r>
            <a:r>
              <a:rPr lang="en-US" sz="2000" b="1" dirty="0">
                <a:latin typeface="Walkman-Chanakya-901" pitchFamily="34" charset="0"/>
              </a:rPr>
              <a:t> </a:t>
            </a:r>
            <a:r>
              <a:rPr lang="en-US" sz="2000" b="1" dirty="0" err="1">
                <a:latin typeface="Walkman-Chanakya-901" pitchFamily="34" charset="0"/>
              </a:rPr>
              <a:t>vxzlj</a:t>
            </a:r>
            <a:r>
              <a:rPr lang="en-US" sz="2000" b="1" dirty="0">
                <a:latin typeface="Walkman-Chanakya-901" pitchFamily="34" charset="0"/>
              </a:rPr>
              <a:t> </a:t>
            </a:r>
            <a:r>
              <a:rPr lang="en-US" sz="2000" b="1" dirty="0" err="1">
                <a:latin typeface="Walkman-Chanakya-901" pitchFamily="34" charset="0"/>
              </a:rPr>
              <a:t>gS</a:t>
            </a:r>
            <a:r>
              <a:rPr lang="en-US" sz="2000" b="1" dirty="0">
                <a:latin typeface="Walkman-Chanakya-901" pitchFamily="34" charset="0"/>
              </a:rPr>
              <a:t>] </a:t>
            </a:r>
            <a:r>
              <a:rPr lang="en-US" sz="2000" b="1" dirty="0" err="1">
                <a:latin typeface="Walkman-Chanakya-901" pitchFamily="34" charset="0"/>
              </a:rPr>
              <a:t>rks</a:t>
            </a:r>
            <a:r>
              <a:rPr lang="en-US" sz="2000" b="1" dirty="0">
                <a:latin typeface="Walkman-Chanakya-901" pitchFamily="34" charset="0"/>
              </a:rPr>
              <a:t> </a:t>
            </a:r>
            <a:r>
              <a:rPr lang="en-US" sz="2000" b="1" dirty="0" err="1">
                <a:latin typeface="Walkman-Chanakya-901" pitchFamily="34" charset="0"/>
              </a:rPr>
              <a:t>vfr'k;ksfDr</a:t>
            </a:r>
            <a:r>
              <a:rPr lang="en-US" sz="2000" b="1" dirty="0">
                <a:latin typeface="Walkman-Chanakya-901" pitchFamily="34" charset="0"/>
              </a:rPr>
              <a:t> u </a:t>
            </a:r>
            <a:r>
              <a:rPr lang="en-US" sz="2000" b="1" dirty="0" err="1">
                <a:latin typeface="Walkman-Chanakya-901" pitchFamily="34" charset="0"/>
              </a:rPr>
              <a:t>gksxhA</a:t>
            </a:r>
            <a:endParaRPr lang="en-US" b="1" dirty="0">
              <a:latin typeface="Walkman-Chanakya-901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en-US" sz="4400" b="1" dirty="0" err="1">
                <a:solidFill>
                  <a:srgbClr val="3E4D1F"/>
                </a:solidFill>
                <a:latin typeface="Walkman-Chanakya-901" pitchFamily="34" charset="0"/>
              </a:rPr>
              <a:t>dyk</a:t>
            </a:r>
            <a:r>
              <a:rPr lang="en-US" sz="4400" b="1" dirty="0">
                <a:solidFill>
                  <a:srgbClr val="3E4D1F"/>
                </a:solidFill>
                <a:latin typeface="Walkman-Chanakya-901" pitchFamily="34" charset="0"/>
              </a:rPr>
              <a:t> ,</a:t>
            </a:r>
            <a:r>
              <a:rPr lang="en-US" sz="4400" b="1" dirty="0" err="1">
                <a:solidFill>
                  <a:srgbClr val="3E4D1F"/>
                </a:solidFill>
                <a:latin typeface="Walkman-Chanakya-901" pitchFamily="34" charset="0"/>
              </a:rPr>
              <a:t>oa</a:t>
            </a:r>
            <a:r>
              <a:rPr lang="en-US" sz="4400" b="1" dirty="0">
                <a:solidFill>
                  <a:srgbClr val="3E4D1F"/>
                </a:solidFill>
                <a:latin typeface="Walkman-Chanakya-901" pitchFamily="34" charset="0"/>
              </a:rPr>
              <a:t> </a:t>
            </a:r>
            <a:r>
              <a:rPr lang="en-US" sz="4400" b="1" dirty="0" err="1">
                <a:solidFill>
                  <a:srgbClr val="3E4D1F"/>
                </a:solidFill>
                <a:latin typeface="Walkman-Chanakya-901" pitchFamily="34" charset="0"/>
              </a:rPr>
              <a:t>Hkko</a:t>
            </a:r>
            <a:r>
              <a:rPr lang="en-US" sz="4400" b="1" dirty="0">
                <a:solidFill>
                  <a:srgbClr val="3E4D1F"/>
                </a:solidFill>
                <a:latin typeface="Walkman-Chanakya-901" pitchFamily="34" charset="0"/>
              </a:rPr>
              <a:t> </a:t>
            </a:r>
            <a:r>
              <a:rPr lang="en-US" sz="4400" b="1" dirty="0" err="1">
                <a:solidFill>
                  <a:srgbClr val="3E4D1F"/>
                </a:solidFill>
                <a:latin typeface="Walkman-Chanakya-901" pitchFamily="34" charset="0"/>
              </a:rPr>
              <a:t>i</a:t>
            </a:r>
            <a:r>
              <a:rPr lang="en-US" sz="4400" b="1" dirty="0">
                <a:solidFill>
                  <a:srgbClr val="3E4D1F"/>
                </a:solidFill>
                <a:latin typeface="Walkman-Chanakya-901" pitchFamily="34" charset="0"/>
              </a:rPr>
              <a:t>{k</a:t>
            </a:r>
          </a:p>
          <a:p>
            <a:pPr algn="just">
              <a:lnSpc>
                <a:spcPct val="80000"/>
              </a:lnSpc>
            </a:pPr>
            <a:r>
              <a:rPr lang="en-US" sz="1400" dirty="0">
                <a:latin typeface="Walkman-Chanakya-901" pitchFamily="34" charset="0"/>
              </a:rPr>
              <a:t>	</a:t>
            </a:r>
            <a:r>
              <a:rPr lang="en-US" sz="2000" b="1" dirty="0" err="1">
                <a:latin typeface="Walkman-Chanakya-901" pitchFamily="34" charset="0"/>
              </a:rPr>
              <a:t>Bqejh</a:t>
            </a:r>
            <a:r>
              <a:rPr lang="en-US" sz="2000" b="1" dirty="0">
                <a:latin typeface="Walkman-Chanakya-901" pitchFamily="34" charset="0"/>
              </a:rPr>
              <a:t> ,d </a:t>
            </a:r>
            <a:r>
              <a:rPr lang="en-US" sz="2000" b="1" dirty="0" err="1">
                <a:latin typeface="Walkman-Chanakya-901" pitchFamily="34" charset="0"/>
              </a:rPr>
              <a:t>Hkkoiz</a:t>
            </a:r>
            <a:r>
              <a:rPr lang="en-US" sz="2000" b="1" dirty="0">
                <a:latin typeface="Walkman-Chanakya-901" pitchFamily="34" charset="0"/>
              </a:rPr>
              <a:t>/</a:t>
            </a:r>
            <a:r>
              <a:rPr lang="en-US" sz="2000" b="1" dirty="0" err="1">
                <a:latin typeface="Walkman-Chanakya-901" pitchFamily="34" charset="0"/>
              </a:rPr>
              <a:t>ku</a:t>
            </a:r>
            <a:r>
              <a:rPr lang="en-US" sz="2000" b="1" dirty="0">
                <a:latin typeface="Walkman-Chanakya-901" pitchFamily="34" charset="0"/>
              </a:rPr>
              <a:t> </a:t>
            </a:r>
            <a:r>
              <a:rPr lang="en-US" sz="2000" b="1" dirty="0" err="1">
                <a:latin typeface="Walkman-Chanakya-901" pitchFamily="34" charset="0"/>
              </a:rPr>
              <a:t>xku</a:t>
            </a:r>
            <a:r>
              <a:rPr lang="en-US" sz="2000" b="1" dirty="0">
                <a:latin typeface="Walkman-Chanakya-901" pitchFamily="34" charset="0"/>
              </a:rPr>
              <a:t> </a:t>
            </a:r>
            <a:r>
              <a:rPr lang="en-US" sz="2000" b="1" dirty="0" err="1">
                <a:latin typeface="Walkman-Chanakya-901" pitchFamily="34" charset="0"/>
              </a:rPr>
              <a:t>gS</a:t>
            </a:r>
            <a:r>
              <a:rPr lang="en-US" sz="2000" b="1" dirty="0">
                <a:latin typeface="Walkman-Chanakya-901" pitchFamily="34" charset="0"/>
              </a:rPr>
              <a:t>] </a:t>
            </a:r>
            <a:r>
              <a:rPr lang="en-US" sz="2000" b="1" dirty="0" err="1">
                <a:latin typeface="Walkman-Chanakya-901" pitchFamily="34" charset="0"/>
              </a:rPr>
              <a:t>ftlesa</a:t>
            </a:r>
            <a:r>
              <a:rPr lang="en-US" sz="2000" b="1" dirty="0">
                <a:latin typeface="Walkman-Chanakya-901" pitchFamily="34" charset="0"/>
              </a:rPr>
              <a:t> '</a:t>
            </a:r>
            <a:r>
              <a:rPr lang="en-US" sz="2000" b="1" dirty="0" err="1">
                <a:latin typeface="Walkman-Chanakya-901" pitchFamily="34" charset="0"/>
              </a:rPr>
              <a:t>kCnksa</a:t>
            </a:r>
            <a:r>
              <a:rPr lang="en-US" sz="2000" b="1" dirty="0">
                <a:latin typeface="Walkman-Chanakya-901" pitchFamily="34" charset="0"/>
              </a:rPr>
              <a:t> </a:t>
            </a:r>
            <a:r>
              <a:rPr lang="en-US" sz="2000" b="1" dirty="0" err="1">
                <a:latin typeface="Walkman-Chanakya-901" pitchFamily="34" charset="0"/>
              </a:rPr>
              <a:t>ds</a:t>
            </a:r>
            <a:r>
              <a:rPr lang="en-US" sz="2000" b="1" dirty="0">
                <a:latin typeface="Walkman-Chanakya-901" pitchFamily="34" charset="0"/>
              </a:rPr>
              <a:t> </a:t>
            </a:r>
            <a:r>
              <a:rPr lang="en-US" sz="2000" b="1" dirty="0" err="1">
                <a:latin typeface="Walkman-Chanakya-901" pitchFamily="34" charset="0"/>
              </a:rPr>
              <a:t>vFkZ</a:t>
            </a:r>
            <a:r>
              <a:rPr lang="en-US" sz="2000" b="1" dirty="0">
                <a:latin typeface="Walkman-Chanakya-901" pitchFamily="34" charset="0"/>
              </a:rPr>
              <a:t> </a:t>
            </a:r>
            <a:r>
              <a:rPr lang="en-US" sz="2000" b="1" dirty="0" err="1">
                <a:latin typeface="Walkman-Chanakya-901" pitchFamily="34" charset="0"/>
              </a:rPr>
              <a:t>vkSj</a:t>
            </a:r>
            <a:r>
              <a:rPr lang="en-US" sz="2000" b="1" dirty="0">
                <a:latin typeface="Walkman-Chanakya-901" pitchFamily="34" charset="0"/>
              </a:rPr>
              <a:t> </a:t>
            </a:r>
            <a:r>
              <a:rPr lang="en-US" sz="2000" b="1" dirty="0" err="1">
                <a:latin typeface="Walkman-Chanakya-901" pitchFamily="34" charset="0"/>
              </a:rPr>
              <a:t>Hkko</a:t>
            </a:r>
            <a:r>
              <a:rPr lang="en-US" sz="2000" b="1" dirty="0">
                <a:latin typeface="Walkman-Chanakya-901" pitchFamily="34" charset="0"/>
              </a:rPr>
              <a:t> </a:t>
            </a:r>
            <a:r>
              <a:rPr lang="en-US" sz="2000" b="1" dirty="0" err="1">
                <a:latin typeface="Walkman-Chanakya-901" pitchFamily="34" charset="0"/>
              </a:rPr>
              <a:t>ds</a:t>
            </a:r>
            <a:r>
              <a:rPr lang="en-US" sz="2000" b="1" dirty="0">
                <a:latin typeface="Walkman-Chanakya-901" pitchFamily="34" charset="0"/>
              </a:rPr>
              <a:t> </a:t>
            </a:r>
            <a:r>
              <a:rPr lang="en-US" sz="2000" b="1" dirty="0" err="1">
                <a:latin typeface="Walkman-Chanakya-901" pitchFamily="34" charset="0"/>
              </a:rPr>
              <a:t>vuqlkj</a:t>
            </a:r>
            <a:r>
              <a:rPr lang="en-US" sz="2000" b="1" dirty="0">
                <a:latin typeface="Walkman-Chanakya-901" pitchFamily="34" charset="0"/>
              </a:rPr>
              <a:t> </a:t>
            </a:r>
            <a:r>
              <a:rPr lang="en-US" sz="2000" b="1" dirty="0" err="1">
                <a:latin typeface="Walkman-Chanakya-901" pitchFamily="34" charset="0"/>
              </a:rPr>
              <a:t>gh</a:t>
            </a:r>
            <a:r>
              <a:rPr lang="en-US" sz="2000" b="1" dirty="0">
                <a:latin typeface="Walkman-Chanakya-901" pitchFamily="34" charset="0"/>
              </a:rPr>
              <a:t> </a:t>
            </a:r>
            <a:r>
              <a:rPr lang="en-US" sz="2000" b="1" dirty="0" err="1">
                <a:latin typeface="Walkman-Chanakya-901" pitchFamily="34" charset="0"/>
              </a:rPr>
              <a:t>mn~Hkkouk</a:t>
            </a:r>
            <a:r>
              <a:rPr lang="en-US" sz="2000" b="1" dirty="0">
                <a:latin typeface="Walkman-Chanakya-901" pitchFamily="34" charset="0"/>
              </a:rPr>
              <a:t> dh </a:t>
            </a:r>
            <a:r>
              <a:rPr lang="en-US" sz="2000" b="1" dirty="0" err="1">
                <a:latin typeface="Walkman-Chanakya-901" pitchFamily="34" charset="0"/>
              </a:rPr>
              <a:t>tkrh</a:t>
            </a:r>
            <a:r>
              <a:rPr lang="en-US" sz="2000" b="1" dirty="0">
                <a:latin typeface="Walkman-Chanakya-901" pitchFamily="34" charset="0"/>
              </a:rPr>
              <a:t> </a:t>
            </a:r>
            <a:r>
              <a:rPr lang="en-US" sz="2000" b="1" dirty="0" err="1">
                <a:latin typeface="Walkman-Chanakya-901" pitchFamily="34" charset="0"/>
              </a:rPr>
              <a:t>gSA</a:t>
            </a:r>
            <a:r>
              <a:rPr lang="en-US" sz="2000" b="1" dirty="0">
                <a:latin typeface="Walkman-Chanakya-901" pitchFamily="34" charset="0"/>
              </a:rPr>
              <a:t> </a:t>
            </a:r>
            <a:r>
              <a:rPr lang="en-US" sz="2000" b="1" dirty="0" err="1">
                <a:latin typeface="Walkman-Chanakya-901" pitchFamily="34" charset="0"/>
              </a:rPr>
              <a:t>blfy</a:t>
            </a:r>
            <a:r>
              <a:rPr lang="en-US" sz="2000" b="1" dirty="0">
                <a:latin typeface="Walkman-Chanakya-901" pitchFamily="34" charset="0"/>
              </a:rPr>
              <a:t>, </a:t>
            </a:r>
            <a:r>
              <a:rPr lang="en-US" sz="2000" b="1" dirty="0" err="1">
                <a:latin typeface="Walkman-Chanakya-901" pitchFamily="34" charset="0"/>
              </a:rPr>
              <a:t>blesa</a:t>
            </a:r>
            <a:r>
              <a:rPr lang="en-US" sz="2000" b="1" dirty="0">
                <a:latin typeface="Walkman-Chanakya-901" pitchFamily="34" charset="0"/>
              </a:rPr>
              <a:t> '</a:t>
            </a:r>
            <a:r>
              <a:rPr lang="en-US" sz="2000" b="1" dirty="0" err="1">
                <a:latin typeface="Walkman-Chanakya-901" pitchFamily="34" charset="0"/>
              </a:rPr>
              <a:t>kCn</a:t>
            </a:r>
            <a:r>
              <a:rPr lang="en-US" sz="2000" b="1" dirty="0">
                <a:latin typeface="Walkman-Chanakya-901" pitchFamily="34" charset="0"/>
              </a:rPr>
              <a:t> dh </a:t>
            </a:r>
            <a:r>
              <a:rPr lang="en-US" sz="2000" b="1" dirty="0" err="1">
                <a:latin typeface="Walkman-Chanakya-901" pitchFamily="34" charset="0"/>
              </a:rPr>
              <a:t>mis</a:t>
            </a:r>
            <a:r>
              <a:rPr lang="en-US" sz="2000" b="1" dirty="0">
                <a:latin typeface="Walkman-Chanakya-901" pitchFamily="34" charset="0"/>
              </a:rPr>
              <a:t>{</a:t>
            </a:r>
            <a:r>
              <a:rPr lang="en-US" sz="2000" b="1" dirty="0" err="1">
                <a:latin typeface="Walkman-Chanakya-901" pitchFamily="34" charset="0"/>
              </a:rPr>
              <a:t>kk</a:t>
            </a:r>
            <a:r>
              <a:rPr lang="en-US" sz="2000" b="1" dirty="0">
                <a:latin typeface="Walkman-Chanakya-901" pitchFamily="34" charset="0"/>
              </a:rPr>
              <a:t> </a:t>
            </a:r>
            <a:r>
              <a:rPr lang="en-US" sz="2000" b="1" dirty="0" err="1">
                <a:latin typeface="Walkman-Chanakya-901" pitchFamily="34" charset="0"/>
              </a:rPr>
              <a:t>ugha</a:t>
            </a:r>
            <a:r>
              <a:rPr lang="en-US" sz="2000" b="1" dirty="0">
                <a:latin typeface="Walkman-Chanakya-901" pitchFamily="34" charset="0"/>
              </a:rPr>
              <a:t> </a:t>
            </a:r>
            <a:r>
              <a:rPr lang="en-US" sz="2000" b="1" dirty="0" err="1">
                <a:latin typeface="Walkman-Chanakya-901" pitchFamily="34" charset="0"/>
              </a:rPr>
              <a:t>gks</a:t>
            </a:r>
            <a:r>
              <a:rPr lang="en-US" sz="2000" b="1" dirty="0">
                <a:latin typeface="Walkman-Chanakya-901" pitchFamily="34" charset="0"/>
              </a:rPr>
              <a:t> </a:t>
            </a:r>
            <a:r>
              <a:rPr lang="en-US" sz="2000" b="1" dirty="0" err="1">
                <a:latin typeface="Walkman-Chanakya-901" pitchFamily="34" charset="0"/>
              </a:rPr>
              <a:t>ldrh</a:t>
            </a:r>
            <a:r>
              <a:rPr lang="en-US" sz="2000" b="1" dirty="0">
                <a:latin typeface="Walkman-Chanakya-901" pitchFamily="34" charset="0"/>
              </a:rPr>
              <a:t> </a:t>
            </a:r>
            <a:r>
              <a:rPr lang="en-US" sz="2000" b="1" dirty="0" err="1">
                <a:latin typeface="Walkman-Chanakya-901" pitchFamily="34" charset="0"/>
              </a:rPr>
              <a:t>gSA</a:t>
            </a:r>
            <a:r>
              <a:rPr lang="en-US" sz="2000" b="1" dirty="0">
                <a:latin typeface="Walkman-Chanakya-901" pitchFamily="34" charset="0"/>
              </a:rPr>
              <a:t> ;</a:t>
            </a:r>
            <a:r>
              <a:rPr lang="en-US" sz="2000" b="1" dirty="0" err="1">
                <a:latin typeface="Walkman-Chanakya-901" pitchFamily="34" charset="0"/>
              </a:rPr>
              <a:t>gh</a:t>
            </a:r>
            <a:r>
              <a:rPr lang="en-US" sz="2000" b="1" dirty="0">
                <a:latin typeface="Walkman-Chanakya-901" pitchFamily="34" charset="0"/>
              </a:rPr>
              <a:t> </a:t>
            </a:r>
            <a:r>
              <a:rPr lang="en-US" sz="2000" b="1" dirty="0" err="1">
                <a:latin typeface="Walkman-Chanakya-901" pitchFamily="34" charset="0"/>
              </a:rPr>
              <a:t>dkj.k</a:t>
            </a:r>
            <a:r>
              <a:rPr lang="en-US" sz="2000" b="1" dirty="0">
                <a:latin typeface="Walkman-Chanakya-901" pitchFamily="34" charset="0"/>
              </a:rPr>
              <a:t> </a:t>
            </a:r>
            <a:r>
              <a:rPr lang="en-US" sz="2000" b="1" dirty="0" err="1">
                <a:latin typeface="Walkman-Chanakya-901" pitchFamily="34" charset="0"/>
              </a:rPr>
              <a:t>gS</a:t>
            </a:r>
            <a:r>
              <a:rPr lang="en-US" sz="2000" b="1" dirty="0">
                <a:latin typeface="Walkman-Chanakya-901" pitchFamily="34" charset="0"/>
              </a:rPr>
              <a:t> </a:t>
            </a:r>
            <a:r>
              <a:rPr lang="en-US" sz="2000" b="1" dirty="0" err="1">
                <a:latin typeface="Walkman-Chanakya-901" pitchFamily="34" charset="0"/>
              </a:rPr>
              <a:t>fd</a:t>
            </a:r>
            <a:r>
              <a:rPr lang="en-US" sz="2000" b="1" dirty="0">
                <a:latin typeface="Walkman-Chanakya-901" pitchFamily="34" charset="0"/>
              </a:rPr>
              <a:t> </a:t>
            </a:r>
            <a:r>
              <a:rPr lang="en-US" sz="2000" b="1" dirty="0" err="1">
                <a:latin typeface="Walkman-Chanakya-901" pitchFamily="34" charset="0"/>
              </a:rPr>
              <a:t>Bqejh</a:t>
            </a:r>
            <a:r>
              <a:rPr lang="en-US" sz="2000" b="1" dirty="0">
                <a:latin typeface="Walkman-Chanakya-901" pitchFamily="34" charset="0"/>
              </a:rPr>
              <a:t> </a:t>
            </a:r>
            <a:r>
              <a:rPr lang="en-US" sz="2000" b="1" dirty="0" err="1">
                <a:latin typeface="Walkman-Chanakya-901" pitchFamily="34" charset="0"/>
              </a:rPr>
              <a:t>ds</a:t>
            </a:r>
            <a:r>
              <a:rPr lang="en-US" sz="2000" b="1" dirty="0">
                <a:latin typeface="Walkman-Chanakya-901" pitchFamily="34" charset="0"/>
              </a:rPr>
              <a:t> in </a:t>
            </a:r>
            <a:r>
              <a:rPr lang="en-US" sz="2000" b="1" dirty="0" err="1">
                <a:latin typeface="Walkman-Chanakya-901" pitchFamily="34" charset="0"/>
              </a:rPr>
              <a:t>Hkh</a:t>
            </a:r>
            <a:r>
              <a:rPr lang="en-US" sz="2000" b="1" dirty="0">
                <a:latin typeface="Walkman-Chanakya-901" pitchFamily="34" charset="0"/>
              </a:rPr>
              <a:t> /</a:t>
            </a:r>
            <a:r>
              <a:rPr lang="en-US" sz="2000" b="1" dirty="0" err="1">
                <a:latin typeface="Walkman-Chanakya-901" pitchFamily="34" charset="0"/>
              </a:rPr>
              <a:t>zqoin</a:t>
            </a:r>
            <a:r>
              <a:rPr lang="en-US" sz="2000" b="1" dirty="0">
                <a:latin typeface="Walkman-Chanakya-901" pitchFamily="34" charset="0"/>
              </a:rPr>
              <a:t> dh </a:t>
            </a:r>
            <a:r>
              <a:rPr lang="en-US" sz="2000" b="1" dirty="0" err="1">
                <a:latin typeface="Walkman-Chanakya-901" pitchFamily="34" charset="0"/>
              </a:rPr>
              <a:t>rjg</a:t>
            </a:r>
            <a:r>
              <a:rPr lang="en-US" sz="2000" b="1" dirty="0">
                <a:latin typeface="Walkman-Chanakya-901" pitchFamily="34" charset="0"/>
              </a:rPr>
              <a:t> '</a:t>
            </a:r>
            <a:r>
              <a:rPr lang="en-US" sz="2000" b="1" dirty="0" err="1">
                <a:latin typeface="Walkman-Chanakya-901" pitchFamily="34" charset="0"/>
              </a:rPr>
              <a:t>kSyh</a:t>
            </a:r>
            <a:r>
              <a:rPr lang="en-US" sz="2000" b="1" dirty="0">
                <a:latin typeface="Walkman-Chanakya-901" pitchFamily="34" charset="0"/>
              </a:rPr>
              <a:t> </a:t>
            </a:r>
            <a:r>
              <a:rPr lang="en-US" sz="2000" b="1" dirty="0" err="1">
                <a:latin typeface="Walkman-Chanakya-901" pitchFamily="34" charset="0"/>
              </a:rPr>
              <a:t>esa</a:t>
            </a:r>
            <a:r>
              <a:rPr lang="en-US" sz="2000" b="1" dirty="0">
                <a:latin typeface="Walkman-Chanakya-901" pitchFamily="34" charset="0"/>
              </a:rPr>
              <a:t> </a:t>
            </a:r>
            <a:r>
              <a:rPr lang="en-US" sz="2000" b="1" dirty="0" err="1">
                <a:latin typeface="Walkman-Chanakya-901" pitchFamily="34" charset="0"/>
              </a:rPr>
              <a:t>d.k</a:t>
            </a:r>
            <a:r>
              <a:rPr lang="en-US" sz="2000" b="1" dirty="0">
                <a:latin typeface="Walkman-Chanakya-901" pitchFamily="34" charset="0"/>
              </a:rPr>
              <a:t>] [</a:t>
            </a:r>
            <a:r>
              <a:rPr lang="en-US" sz="2000" b="1" dirty="0" err="1">
                <a:latin typeface="Walkman-Chanakya-901" pitchFamily="34" charset="0"/>
              </a:rPr>
              <a:t>kVdk</a:t>
            </a:r>
            <a:r>
              <a:rPr lang="en-US" sz="2000" b="1" dirty="0">
                <a:latin typeface="Walkman-Chanakya-901" pitchFamily="34" charset="0"/>
              </a:rPr>
              <a:t>] </a:t>
            </a:r>
            <a:r>
              <a:rPr lang="en-US" sz="2000" b="1" dirty="0" err="1">
                <a:latin typeface="Walkman-Chanakya-901" pitchFamily="34" charset="0"/>
              </a:rPr>
              <a:t>eqdhZ</a:t>
            </a:r>
            <a:r>
              <a:rPr lang="en-US" sz="2000" b="1" dirty="0">
                <a:latin typeface="Walkman-Chanakya-901" pitchFamily="34" charset="0"/>
              </a:rPr>
              <a:t> </a:t>
            </a:r>
            <a:r>
              <a:rPr lang="en-US" sz="2000" b="1" dirty="0" err="1">
                <a:latin typeface="Walkman-Chanakya-901" pitchFamily="34" charset="0"/>
              </a:rPr>
              <a:t>rFkk</a:t>
            </a:r>
            <a:r>
              <a:rPr lang="en-US" sz="2000" b="1" dirty="0">
                <a:latin typeface="Walkman-Chanakya-901" pitchFamily="34" charset="0"/>
              </a:rPr>
              <a:t> </a:t>
            </a:r>
            <a:r>
              <a:rPr lang="en-US" sz="2000" b="1" dirty="0" err="1">
                <a:latin typeface="Walkman-Chanakya-901" pitchFamily="34" charset="0"/>
              </a:rPr>
              <a:t>ehaM</a:t>
            </a:r>
            <a:r>
              <a:rPr lang="en-US" sz="2000" b="1" dirty="0">
                <a:latin typeface="Walkman-Chanakya-901" pitchFamily="34" charset="0"/>
              </a:rPr>
              <a:t> </a:t>
            </a:r>
            <a:r>
              <a:rPr lang="en-US" sz="2000" b="1" dirty="0" err="1">
                <a:latin typeface="Walkman-Chanakya-901" pitchFamily="34" charset="0"/>
              </a:rPr>
              <a:t>vkfn</a:t>
            </a:r>
            <a:r>
              <a:rPr lang="en-US" sz="2000" b="1" dirty="0">
                <a:latin typeface="Walkman-Chanakya-901" pitchFamily="34" charset="0"/>
              </a:rPr>
              <a:t> </a:t>
            </a:r>
            <a:r>
              <a:rPr lang="en-US" sz="2000" b="1" dirty="0" err="1">
                <a:latin typeface="Walkman-Chanakya-901" pitchFamily="34" charset="0"/>
              </a:rPr>
              <a:t>ls</a:t>
            </a:r>
            <a:r>
              <a:rPr lang="en-US" sz="2000" b="1" dirty="0">
                <a:latin typeface="Walkman-Chanakya-901" pitchFamily="34" charset="0"/>
              </a:rPr>
              <a:t> ;</a:t>
            </a:r>
            <a:r>
              <a:rPr lang="en-US" sz="2000" b="1" dirty="0" err="1">
                <a:latin typeface="Walkman-Chanakya-901" pitchFamily="34" charset="0"/>
              </a:rPr>
              <a:t>qDr</a:t>
            </a:r>
            <a:r>
              <a:rPr lang="en-US" sz="2000" b="1" dirty="0">
                <a:latin typeface="Walkman-Chanakya-901" pitchFamily="34" charset="0"/>
              </a:rPr>
              <a:t> </a:t>
            </a:r>
            <a:r>
              <a:rPr lang="en-US" sz="2000" b="1" dirty="0" err="1">
                <a:latin typeface="Walkman-Chanakya-901" pitchFamily="34" charset="0"/>
              </a:rPr>
              <a:t>NksVs&amp;NksVs</a:t>
            </a:r>
            <a:r>
              <a:rPr lang="en-US" sz="2000" b="1" dirty="0">
                <a:latin typeface="Walkman-Chanakya-901" pitchFamily="34" charset="0"/>
              </a:rPr>
              <a:t> </a:t>
            </a:r>
            <a:r>
              <a:rPr lang="en-US" sz="2000" b="1" dirty="0" err="1">
                <a:latin typeface="Walkman-Chanakya-901" pitchFamily="34" charset="0"/>
              </a:rPr>
              <a:t>vyadkj</a:t>
            </a:r>
            <a:r>
              <a:rPr lang="en-US" sz="2000" b="1" dirty="0">
                <a:latin typeface="Walkman-Chanakya-901" pitchFamily="34" charset="0"/>
              </a:rPr>
              <a:t>] </a:t>
            </a:r>
            <a:r>
              <a:rPr lang="en-US" sz="2000" b="1" dirty="0" err="1">
                <a:latin typeface="Walkman-Chanakya-901" pitchFamily="34" charset="0"/>
              </a:rPr>
              <a:t>rku</a:t>
            </a:r>
            <a:r>
              <a:rPr lang="en-US" sz="2000" b="1" dirty="0">
                <a:latin typeface="Walkman-Chanakya-901" pitchFamily="34" charset="0"/>
              </a:rPr>
              <a:t> </a:t>
            </a:r>
            <a:r>
              <a:rPr lang="en-US" sz="2000" b="1" dirty="0" err="1">
                <a:latin typeface="Walkman-Chanakya-901" pitchFamily="34" charset="0"/>
              </a:rPr>
              <a:t>vkSj</a:t>
            </a:r>
            <a:r>
              <a:rPr lang="en-US" sz="2000" b="1" dirty="0">
                <a:latin typeface="Walkman-Chanakya-901" pitchFamily="34" charset="0"/>
              </a:rPr>
              <a:t>  </a:t>
            </a:r>
            <a:r>
              <a:rPr lang="en-US" sz="2000" b="1" dirty="0" err="1">
                <a:latin typeface="Walkman-Chanakya-901" pitchFamily="34" charset="0"/>
              </a:rPr>
              <a:t>vkyki</a:t>
            </a:r>
            <a:r>
              <a:rPr lang="en-US" sz="2000" b="1" dirty="0">
                <a:latin typeface="Walkman-Chanakya-901" pitchFamily="34" charset="0"/>
              </a:rPr>
              <a:t> </a:t>
            </a:r>
            <a:r>
              <a:rPr lang="en-US" sz="2000" b="1" dirty="0" err="1">
                <a:latin typeface="Walkman-Chanakya-901" pitchFamily="34" charset="0"/>
              </a:rPr>
              <a:t>vkfn</a:t>
            </a:r>
            <a:r>
              <a:rPr lang="en-US" sz="2000" b="1" dirty="0">
                <a:latin typeface="Walkman-Chanakya-901" pitchFamily="34" charset="0"/>
              </a:rPr>
              <a:t> </a:t>
            </a:r>
            <a:r>
              <a:rPr lang="en-US" sz="2000" b="1" dirty="0" err="1">
                <a:latin typeface="Walkman-Chanakya-901" pitchFamily="34" charset="0"/>
              </a:rPr>
              <a:t>dk</a:t>
            </a:r>
            <a:r>
              <a:rPr lang="en-US" sz="2000" b="1" dirty="0">
                <a:latin typeface="Walkman-Chanakya-901" pitchFamily="34" charset="0"/>
              </a:rPr>
              <a:t> </a:t>
            </a:r>
            <a:r>
              <a:rPr lang="en-US" sz="2000" b="1" dirty="0" err="1">
                <a:latin typeface="Walkman-Chanakya-901" pitchFamily="34" charset="0"/>
              </a:rPr>
              <a:t>iz;ksx</a:t>
            </a:r>
            <a:r>
              <a:rPr lang="en-US" sz="2000" b="1" dirty="0">
                <a:latin typeface="Walkman-Chanakya-901" pitchFamily="34" charset="0"/>
              </a:rPr>
              <a:t> </a:t>
            </a:r>
            <a:r>
              <a:rPr lang="en-US" sz="2000" b="1" dirty="0" err="1">
                <a:latin typeface="Walkman-Chanakya-901" pitchFamily="34" charset="0"/>
              </a:rPr>
              <a:t>fd;k</a:t>
            </a:r>
            <a:r>
              <a:rPr lang="en-US" sz="2000" b="1" dirty="0">
                <a:latin typeface="Walkman-Chanakya-901" pitchFamily="34" charset="0"/>
              </a:rPr>
              <a:t> </a:t>
            </a:r>
            <a:r>
              <a:rPr lang="en-US" sz="2000" b="1" dirty="0" err="1">
                <a:latin typeface="Walkman-Chanakya-901" pitchFamily="34" charset="0"/>
              </a:rPr>
              <a:t>tkrk</a:t>
            </a:r>
            <a:r>
              <a:rPr lang="en-US" sz="2000" b="1" dirty="0">
                <a:latin typeface="Walkman-Chanakya-901" pitchFamily="34" charset="0"/>
              </a:rPr>
              <a:t> </a:t>
            </a:r>
            <a:r>
              <a:rPr lang="en-US" sz="2000" b="1" dirty="0" err="1">
                <a:latin typeface="Walkman-Chanakya-901" pitchFamily="34" charset="0"/>
              </a:rPr>
              <a:t>gSA</a:t>
            </a:r>
            <a:r>
              <a:rPr lang="en-US" sz="2000" b="1" dirty="0">
                <a:latin typeface="Walkman-Chanakya-901" pitchFamily="34" charset="0"/>
              </a:rPr>
              <a:t> </a:t>
            </a:r>
            <a:r>
              <a:rPr lang="en-US" sz="2000" b="1" dirty="0" err="1">
                <a:latin typeface="Walkman-Chanakya-901" pitchFamily="34" charset="0"/>
              </a:rPr>
              <a:t>bldks</a:t>
            </a:r>
            <a:r>
              <a:rPr lang="en-US" sz="2000" b="1" dirty="0">
                <a:latin typeface="Walkman-Chanakya-901" pitchFamily="34" charset="0"/>
              </a:rPr>
              <a:t> </a:t>
            </a:r>
            <a:r>
              <a:rPr lang="en-US" sz="2000" b="1" dirty="0" err="1">
                <a:latin typeface="Walkman-Chanakya-901" pitchFamily="34" charset="0"/>
              </a:rPr>
              <a:t>eè</a:t>
            </a:r>
            <a:r>
              <a:rPr lang="en-US" sz="2000" b="1" dirty="0">
                <a:latin typeface="Walkman-Chanakya-901" pitchFamily="34" charset="0"/>
              </a:rPr>
              <a:t>; </a:t>
            </a:r>
            <a:r>
              <a:rPr lang="en-US" sz="2000" b="1" dirty="0" err="1">
                <a:latin typeface="Walkman-Chanakya-901" pitchFamily="34" charset="0"/>
              </a:rPr>
              <a:t>rFkk</a:t>
            </a:r>
            <a:r>
              <a:rPr lang="en-US" sz="2000" b="1" dirty="0">
                <a:latin typeface="Walkman-Chanakya-901" pitchFamily="34" charset="0"/>
              </a:rPr>
              <a:t> </a:t>
            </a:r>
            <a:r>
              <a:rPr lang="en-US" sz="2000" b="1" dirty="0" err="1">
                <a:latin typeface="Walkman-Chanakya-901" pitchFamily="34" charset="0"/>
              </a:rPr>
              <a:t>nzqr</a:t>
            </a:r>
            <a:r>
              <a:rPr lang="en-US" sz="2000" b="1" dirty="0">
                <a:latin typeface="Walkman-Chanakya-901" pitchFamily="34" charset="0"/>
              </a:rPr>
              <a:t> y; </a:t>
            </a:r>
            <a:r>
              <a:rPr lang="en-US" sz="2000" b="1" dirty="0" err="1">
                <a:latin typeface="Walkman-Chanakya-901" pitchFamily="34" charset="0"/>
              </a:rPr>
              <a:t>esa</a:t>
            </a:r>
            <a:r>
              <a:rPr lang="en-US" sz="2000" b="1" dirty="0">
                <a:latin typeface="Walkman-Chanakya-901" pitchFamily="34" charset="0"/>
              </a:rPr>
              <a:t> </a:t>
            </a:r>
            <a:r>
              <a:rPr lang="en-US" sz="2000" b="1" dirty="0" err="1">
                <a:latin typeface="Walkman-Chanakya-901" pitchFamily="34" charset="0"/>
              </a:rPr>
              <a:t>xk;k</a:t>
            </a:r>
            <a:r>
              <a:rPr lang="en-US" sz="2000" b="1" dirty="0">
                <a:latin typeface="Walkman-Chanakya-901" pitchFamily="34" charset="0"/>
              </a:rPr>
              <a:t> </a:t>
            </a:r>
            <a:r>
              <a:rPr lang="en-US" sz="2000" b="1" dirty="0" err="1">
                <a:latin typeface="Walkman-Chanakya-901" pitchFamily="34" charset="0"/>
              </a:rPr>
              <a:t>tkrk</a:t>
            </a:r>
            <a:r>
              <a:rPr lang="en-US" sz="2000" b="1" dirty="0">
                <a:latin typeface="Walkman-Chanakya-901" pitchFamily="34" charset="0"/>
              </a:rPr>
              <a:t> </a:t>
            </a:r>
            <a:r>
              <a:rPr lang="en-US" sz="2000" b="1" dirty="0" err="1">
                <a:latin typeface="Walkman-Chanakya-901" pitchFamily="34" charset="0"/>
              </a:rPr>
              <a:t>gSA</a:t>
            </a:r>
            <a:r>
              <a:rPr lang="en-US" sz="2000" b="1" dirty="0">
                <a:latin typeface="Walkman-Chanakya-901" pitchFamily="34" charset="0"/>
              </a:rPr>
              <a:t> </a:t>
            </a:r>
            <a:r>
              <a:rPr lang="en-US" sz="2000" b="1" dirty="0" err="1">
                <a:latin typeface="Walkman-Chanakya-901" pitchFamily="34" charset="0"/>
              </a:rPr>
              <a:t>blesa</a:t>
            </a:r>
            <a:r>
              <a:rPr lang="en-US" sz="2000" b="1" dirty="0">
                <a:latin typeface="Walkman-Chanakya-901" pitchFamily="34" charset="0"/>
              </a:rPr>
              <a:t> </a:t>
            </a:r>
            <a:r>
              <a:rPr lang="en-US" sz="2000" b="1" dirty="0" err="1">
                <a:latin typeface="Walkman-Chanakya-901" pitchFamily="34" charset="0"/>
              </a:rPr>
              <a:t>dyk</a:t>
            </a:r>
            <a:r>
              <a:rPr lang="en-US" sz="2000" b="1" dirty="0">
                <a:latin typeface="Walkman-Chanakya-901" pitchFamily="34" charset="0"/>
              </a:rPr>
              <a:t> </a:t>
            </a:r>
            <a:r>
              <a:rPr lang="en-US" sz="2000" b="1" dirty="0" err="1">
                <a:latin typeface="Walkman-Chanakya-901" pitchFamily="34" charset="0"/>
              </a:rPr>
              <a:t>i</a:t>
            </a:r>
            <a:r>
              <a:rPr lang="en-US" sz="2000" b="1" dirty="0">
                <a:latin typeface="Walkman-Chanakya-901" pitchFamily="34" charset="0"/>
              </a:rPr>
              <a:t>{k dh </a:t>
            </a:r>
            <a:r>
              <a:rPr lang="en-US" sz="2000" b="1" dirty="0" err="1">
                <a:latin typeface="Walkman-Chanakya-901" pitchFamily="34" charset="0"/>
              </a:rPr>
              <a:t>vis</a:t>
            </a:r>
            <a:r>
              <a:rPr lang="en-US" sz="2000" b="1" dirty="0">
                <a:latin typeface="Walkman-Chanakya-901" pitchFamily="34" charset="0"/>
              </a:rPr>
              <a:t>{</a:t>
            </a:r>
            <a:r>
              <a:rPr lang="en-US" sz="2000" b="1" dirty="0" err="1">
                <a:latin typeface="Walkman-Chanakya-901" pitchFamily="34" charset="0"/>
              </a:rPr>
              <a:t>kk</a:t>
            </a:r>
            <a:r>
              <a:rPr lang="en-US" sz="2000" b="1" dirty="0">
                <a:latin typeface="Walkman-Chanakya-901" pitchFamily="34" charset="0"/>
              </a:rPr>
              <a:t> </a:t>
            </a:r>
            <a:r>
              <a:rPr lang="en-US" sz="2000" b="1" dirty="0" err="1">
                <a:latin typeface="Walkman-Chanakya-901" pitchFamily="34" charset="0"/>
              </a:rPr>
              <a:t>Hkko</a:t>
            </a:r>
            <a:r>
              <a:rPr lang="en-US" sz="2000" b="1" dirty="0">
                <a:latin typeface="Walkman-Chanakya-901" pitchFamily="34" charset="0"/>
              </a:rPr>
              <a:t> </a:t>
            </a:r>
            <a:r>
              <a:rPr lang="en-US" sz="2000" b="1" dirty="0" err="1">
                <a:latin typeface="Walkman-Chanakya-901" pitchFamily="34" charset="0"/>
              </a:rPr>
              <a:t>i</a:t>
            </a:r>
            <a:r>
              <a:rPr lang="en-US" sz="2000" b="1" dirty="0">
                <a:latin typeface="Walkman-Chanakya-901" pitchFamily="34" charset="0"/>
              </a:rPr>
              <a:t>{k </a:t>
            </a:r>
            <a:r>
              <a:rPr lang="en-US" sz="2000" b="1" dirty="0" err="1">
                <a:latin typeface="Walkman-Chanakya-901" pitchFamily="34" charset="0"/>
              </a:rPr>
              <a:t>dk</a:t>
            </a:r>
            <a:r>
              <a:rPr lang="en-US" sz="2000" b="1" dirty="0">
                <a:latin typeface="Walkman-Chanakya-901" pitchFamily="34" charset="0"/>
              </a:rPr>
              <a:t> </a:t>
            </a:r>
            <a:r>
              <a:rPr lang="en-US" sz="2000" b="1" dirty="0" err="1">
                <a:latin typeface="Walkman-Chanakya-901" pitchFamily="34" charset="0"/>
              </a:rPr>
              <a:t>vf</a:t>
            </a:r>
            <a:r>
              <a:rPr lang="en-US" sz="2000" b="1" dirty="0">
                <a:latin typeface="Walkman-Chanakya-901" pitchFamily="34" charset="0"/>
              </a:rPr>
              <a:t>/d </a:t>
            </a:r>
            <a:r>
              <a:rPr lang="en-US" sz="2000" b="1" dirty="0" err="1">
                <a:latin typeface="Walkman-Chanakya-901" pitchFamily="34" charset="0"/>
              </a:rPr>
              <a:t>egRo</a:t>
            </a:r>
            <a:r>
              <a:rPr lang="en-US" sz="2000" b="1" dirty="0">
                <a:latin typeface="Walkman-Chanakya-901" pitchFamily="34" charset="0"/>
              </a:rPr>
              <a:t> </a:t>
            </a:r>
            <a:r>
              <a:rPr lang="en-US" sz="2000" b="1" dirty="0" err="1">
                <a:latin typeface="Walkman-Chanakya-901" pitchFamily="34" charset="0"/>
              </a:rPr>
              <a:t>gS</a:t>
            </a:r>
            <a:r>
              <a:rPr lang="en-US" sz="2000" b="1" dirty="0">
                <a:latin typeface="Walkman-Chanakya-901" pitchFamily="34" charset="0"/>
              </a:rPr>
              <a:t> </a:t>
            </a:r>
            <a:r>
              <a:rPr lang="en-US" sz="2000" b="1" dirty="0" err="1">
                <a:latin typeface="Walkman-Chanakya-901" pitchFamily="34" charset="0"/>
              </a:rPr>
              <a:t>Bqejh</a:t>
            </a:r>
            <a:r>
              <a:rPr lang="en-US" sz="2000" b="1" dirty="0">
                <a:latin typeface="Walkman-Chanakya-901" pitchFamily="34" charset="0"/>
              </a:rPr>
              <a:t> ,d </a:t>
            </a:r>
            <a:r>
              <a:rPr lang="en-US" sz="2000" b="1" dirty="0" err="1">
                <a:latin typeface="Walkman-Chanakya-901" pitchFamily="34" charset="0"/>
              </a:rPr>
              <a:t>ladh.kZ</a:t>
            </a:r>
            <a:r>
              <a:rPr lang="en-US" sz="2000" b="1" dirty="0">
                <a:latin typeface="Walkman-Chanakya-901" pitchFamily="34" charset="0"/>
              </a:rPr>
              <a:t> </a:t>
            </a:r>
            <a:r>
              <a:rPr lang="en-US" sz="2000" b="1" dirty="0" err="1">
                <a:latin typeface="Walkman-Chanakya-901" pitchFamily="34" charset="0"/>
              </a:rPr>
              <a:t>izd`fr</a:t>
            </a:r>
            <a:r>
              <a:rPr lang="en-US" sz="2000" b="1" dirty="0">
                <a:latin typeface="Walkman-Chanakya-901" pitchFamily="34" charset="0"/>
              </a:rPr>
              <a:t> dh '</a:t>
            </a:r>
            <a:r>
              <a:rPr lang="en-US" sz="2000" b="1" dirty="0" err="1">
                <a:latin typeface="Walkman-Chanakya-901" pitchFamily="34" charset="0"/>
              </a:rPr>
              <a:t>kSyh</a:t>
            </a:r>
            <a:r>
              <a:rPr lang="en-US" sz="2000" b="1" dirty="0">
                <a:latin typeface="Walkman-Chanakya-901" pitchFamily="34" charset="0"/>
              </a:rPr>
              <a:t> </a:t>
            </a:r>
            <a:r>
              <a:rPr lang="en-US" sz="2000" b="1" dirty="0" err="1">
                <a:latin typeface="Walkman-Chanakya-901" pitchFamily="34" charset="0"/>
              </a:rPr>
              <a:t>ekuh</a:t>
            </a:r>
            <a:r>
              <a:rPr lang="en-US" sz="2000" b="1" dirty="0">
                <a:latin typeface="Walkman-Chanakya-901" pitchFamily="34" charset="0"/>
              </a:rPr>
              <a:t> </a:t>
            </a:r>
            <a:r>
              <a:rPr lang="en-US" sz="2000" b="1" dirty="0" err="1">
                <a:latin typeface="Walkman-Chanakya-901" pitchFamily="34" charset="0"/>
              </a:rPr>
              <a:t>tkrh</a:t>
            </a:r>
            <a:r>
              <a:rPr lang="en-US" sz="2000" b="1" dirty="0">
                <a:latin typeface="Walkman-Chanakya-901" pitchFamily="34" charset="0"/>
              </a:rPr>
              <a:t> </a:t>
            </a:r>
            <a:r>
              <a:rPr lang="en-US" sz="2000" b="1" dirty="0" err="1">
                <a:latin typeface="Walkman-Chanakya-901" pitchFamily="34" charset="0"/>
              </a:rPr>
              <a:t>gSA</a:t>
            </a:r>
            <a:r>
              <a:rPr lang="en-US" sz="2000" b="1" dirty="0">
                <a:latin typeface="Walkman-Chanakya-901" pitchFamily="34" charset="0"/>
              </a:rPr>
              <a:t> </a:t>
            </a:r>
            <a:r>
              <a:rPr lang="en-US" sz="2000" b="1" dirty="0" err="1">
                <a:latin typeface="Walkman-Chanakya-901" pitchFamily="34" charset="0"/>
              </a:rPr>
              <a:t>blesa</a:t>
            </a:r>
            <a:r>
              <a:rPr lang="en-US" sz="2000" b="1" dirty="0">
                <a:latin typeface="Walkman-Chanakya-901" pitchFamily="34" charset="0"/>
              </a:rPr>
              <a:t> </a:t>
            </a:r>
            <a:r>
              <a:rPr lang="en-US" sz="2000" b="1" dirty="0" err="1">
                <a:latin typeface="Walkman-Chanakya-901" pitchFamily="34" charset="0"/>
              </a:rPr>
              <a:t>jkxksa</a:t>
            </a:r>
            <a:r>
              <a:rPr lang="en-US" sz="2000" b="1" dirty="0">
                <a:latin typeface="Walkman-Chanakya-901" pitchFamily="34" charset="0"/>
              </a:rPr>
              <a:t> dh 'kq¼rk </a:t>
            </a:r>
            <a:r>
              <a:rPr lang="en-US" sz="2000" b="1" dirty="0" err="1">
                <a:latin typeface="Walkman-Chanakya-901" pitchFamily="34" charset="0"/>
              </a:rPr>
              <a:t>ij</a:t>
            </a:r>
            <a:r>
              <a:rPr lang="en-US" sz="2000" b="1" dirty="0">
                <a:latin typeface="Walkman-Chanakya-901" pitchFamily="34" charset="0"/>
              </a:rPr>
              <a:t> </a:t>
            </a:r>
            <a:r>
              <a:rPr lang="en-US" sz="2000" b="1" dirty="0" err="1">
                <a:latin typeface="Walkman-Chanakya-901" pitchFamily="34" charset="0"/>
              </a:rPr>
              <a:t>vf</a:t>
            </a:r>
            <a:r>
              <a:rPr lang="en-US" sz="2000" b="1" dirty="0">
                <a:latin typeface="Walkman-Chanakya-901" pitchFamily="34" charset="0"/>
              </a:rPr>
              <a:t>/d </a:t>
            </a:r>
            <a:r>
              <a:rPr lang="en-US" sz="2000" b="1" dirty="0" err="1">
                <a:latin typeface="Walkman-Chanakya-901" pitchFamily="34" charset="0"/>
              </a:rPr>
              <a:t>è;ku</a:t>
            </a:r>
            <a:r>
              <a:rPr lang="en-US" sz="2000" b="1" dirty="0">
                <a:latin typeface="Walkman-Chanakya-901" pitchFamily="34" charset="0"/>
              </a:rPr>
              <a:t> </a:t>
            </a:r>
            <a:r>
              <a:rPr lang="en-US" sz="2000" b="1" dirty="0" err="1">
                <a:latin typeface="Walkman-Chanakya-901" pitchFamily="34" charset="0"/>
              </a:rPr>
              <a:t>ugha</a:t>
            </a:r>
            <a:r>
              <a:rPr lang="en-US" sz="2000" b="1" dirty="0">
                <a:latin typeface="Walkman-Chanakya-901" pitchFamily="34" charset="0"/>
              </a:rPr>
              <a:t> </a:t>
            </a:r>
            <a:r>
              <a:rPr lang="en-US" sz="2000" b="1" dirty="0" err="1">
                <a:latin typeface="Walkman-Chanakya-901" pitchFamily="34" charset="0"/>
              </a:rPr>
              <a:t>fn;k</a:t>
            </a:r>
            <a:r>
              <a:rPr lang="en-US" sz="2000" b="1" dirty="0">
                <a:latin typeface="Walkman-Chanakya-901" pitchFamily="34" charset="0"/>
              </a:rPr>
              <a:t> </a:t>
            </a:r>
            <a:r>
              <a:rPr lang="en-US" sz="2000" b="1" dirty="0" err="1">
                <a:latin typeface="Walkman-Chanakya-901" pitchFamily="34" charset="0"/>
              </a:rPr>
              <a:t>tkrkA</a:t>
            </a:r>
            <a:r>
              <a:rPr lang="en-US" sz="2000" b="1" dirty="0">
                <a:latin typeface="Walkman-Chanakya-901" pitchFamily="34" charset="0"/>
              </a:rPr>
              <a:t> ;g </a:t>
            </a:r>
            <a:r>
              <a:rPr lang="en-US" sz="2000" b="1" dirty="0" err="1">
                <a:latin typeface="Walkman-Chanakya-901" pitchFamily="34" charset="0"/>
              </a:rPr>
              <a:t>eq</a:t>
            </a:r>
            <a:r>
              <a:rPr lang="en-US" sz="2000" b="1" dirty="0">
                <a:latin typeface="Walkman-Chanakya-901" pitchFamily="34" charset="0"/>
              </a:rPr>
              <a:t>[;:</a:t>
            </a:r>
            <a:r>
              <a:rPr lang="en-US" sz="2000" b="1" dirty="0" err="1">
                <a:latin typeface="Walkman-Chanakya-901" pitchFamily="34" charset="0"/>
              </a:rPr>
              <a:t>i</a:t>
            </a:r>
            <a:r>
              <a:rPr lang="en-US" sz="2000" b="1" dirty="0">
                <a:latin typeface="Walkman-Chanakya-901" pitchFamily="34" charset="0"/>
              </a:rPr>
              <a:t> </a:t>
            </a:r>
            <a:r>
              <a:rPr lang="en-US" sz="2000" b="1" dirty="0" err="1">
                <a:latin typeface="Walkman-Chanakya-901" pitchFamily="34" charset="0"/>
              </a:rPr>
              <a:t>ls</a:t>
            </a:r>
            <a:r>
              <a:rPr lang="en-US" sz="2000" b="1" dirty="0">
                <a:latin typeface="Walkman-Chanakya-901" pitchFamily="34" charset="0"/>
              </a:rPr>
              <a:t> [</a:t>
            </a:r>
            <a:r>
              <a:rPr lang="en-US" sz="2000" b="1" dirty="0" err="1">
                <a:latin typeface="Walkman-Chanakya-901" pitchFamily="34" charset="0"/>
              </a:rPr>
              <a:t>kekt</a:t>
            </a:r>
            <a:r>
              <a:rPr lang="en-US" sz="2000" b="1" dirty="0">
                <a:latin typeface="Walkman-Chanakya-901" pitchFamily="34" charset="0"/>
              </a:rPr>
              <a:t>] </a:t>
            </a:r>
            <a:r>
              <a:rPr lang="en-US" sz="2000" b="1" dirty="0" err="1">
                <a:latin typeface="Walkman-Chanakya-901" pitchFamily="34" charset="0"/>
              </a:rPr>
              <a:t>ekaM</a:t>
            </a:r>
            <a:r>
              <a:rPr lang="en-US" sz="2000" b="1" dirty="0">
                <a:latin typeface="Walkman-Chanakya-901" pitchFamily="34" charset="0"/>
              </a:rPr>
              <a:t> </a:t>
            </a:r>
            <a:r>
              <a:rPr lang="en-US" sz="2000" b="1" dirty="0" err="1">
                <a:latin typeface="Walkman-Chanakya-901" pitchFamily="34" charset="0"/>
              </a:rPr>
              <a:t>rFkk</a:t>
            </a:r>
            <a:r>
              <a:rPr lang="en-US" sz="2000" b="1" dirty="0">
                <a:latin typeface="Walkman-Chanakya-901" pitchFamily="34" charset="0"/>
              </a:rPr>
              <a:t> </a:t>
            </a:r>
            <a:r>
              <a:rPr lang="en-US" sz="2000" b="1" dirty="0" err="1">
                <a:latin typeface="Walkman-Chanakya-901" pitchFamily="34" charset="0"/>
              </a:rPr>
              <a:t>ihyw</a:t>
            </a:r>
            <a:r>
              <a:rPr lang="en-US" sz="2000" b="1" dirty="0">
                <a:latin typeface="Walkman-Chanakya-901" pitchFamily="34" charset="0"/>
              </a:rPr>
              <a:t> </a:t>
            </a:r>
            <a:r>
              <a:rPr lang="en-US" sz="2000" b="1" dirty="0" err="1">
                <a:latin typeface="Walkman-Chanakya-901" pitchFamily="34" charset="0"/>
              </a:rPr>
              <a:t>jkxksa</a:t>
            </a:r>
            <a:r>
              <a:rPr lang="en-US" sz="2000" b="1" dirty="0">
                <a:latin typeface="Walkman-Chanakya-901" pitchFamily="34" charset="0"/>
              </a:rPr>
              <a:t> o </a:t>
            </a:r>
            <a:r>
              <a:rPr lang="en-US" sz="2000" b="1" dirty="0" err="1">
                <a:latin typeface="Walkman-Chanakya-901" pitchFamily="34" charset="0"/>
              </a:rPr>
              <a:t>nknjk</a:t>
            </a:r>
            <a:r>
              <a:rPr lang="en-US" sz="2000" b="1" dirty="0">
                <a:latin typeface="Walkman-Chanakya-901" pitchFamily="34" charset="0"/>
              </a:rPr>
              <a:t> </a:t>
            </a:r>
            <a:r>
              <a:rPr lang="en-US" sz="2000" b="1" dirty="0" err="1">
                <a:latin typeface="Walkman-Chanakya-901" pitchFamily="34" charset="0"/>
              </a:rPr>
              <a:t>vkSj</a:t>
            </a:r>
            <a:r>
              <a:rPr lang="en-US" sz="2000" b="1" dirty="0">
                <a:latin typeface="Walkman-Chanakya-901" pitchFamily="34" charset="0"/>
              </a:rPr>
              <a:t> </a:t>
            </a:r>
            <a:r>
              <a:rPr lang="en-US" sz="2000" b="1" dirty="0" err="1">
                <a:latin typeface="Walkman-Chanakya-901" pitchFamily="34" charset="0"/>
              </a:rPr>
              <a:t>dgjok</a:t>
            </a:r>
            <a:r>
              <a:rPr lang="en-US" sz="2000" b="1" dirty="0">
                <a:latin typeface="Walkman-Chanakya-901" pitchFamily="34" charset="0"/>
              </a:rPr>
              <a:t> </a:t>
            </a:r>
            <a:r>
              <a:rPr lang="en-US" sz="2000" b="1" dirty="0" err="1">
                <a:latin typeface="Walkman-Chanakya-901" pitchFamily="34" charset="0"/>
              </a:rPr>
              <a:t>vkfn</a:t>
            </a:r>
            <a:r>
              <a:rPr lang="en-US" sz="2000" b="1" dirty="0">
                <a:latin typeface="Walkman-Chanakya-901" pitchFamily="34" charset="0"/>
              </a:rPr>
              <a:t> </a:t>
            </a:r>
            <a:r>
              <a:rPr lang="en-US" sz="2000" b="1" dirty="0" err="1">
                <a:latin typeface="Walkman-Chanakya-901" pitchFamily="34" charset="0"/>
              </a:rPr>
              <a:t>rkyksa</a:t>
            </a:r>
            <a:r>
              <a:rPr lang="en-US" sz="2000" b="1" dirty="0">
                <a:latin typeface="Walkman-Chanakya-901" pitchFamily="34" charset="0"/>
              </a:rPr>
              <a:t> </a:t>
            </a:r>
            <a:r>
              <a:rPr lang="en-US" sz="2000" b="1" dirty="0" err="1">
                <a:latin typeface="Walkman-Chanakya-901" pitchFamily="34" charset="0"/>
              </a:rPr>
              <a:t>esa</a:t>
            </a:r>
            <a:r>
              <a:rPr lang="en-US" sz="2000" b="1" dirty="0">
                <a:latin typeface="Walkman-Chanakya-901" pitchFamily="34" charset="0"/>
              </a:rPr>
              <a:t> </a:t>
            </a:r>
            <a:r>
              <a:rPr lang="en-US" sz="2000" b="1" dirty="0" err="1">
                <a:latin typeface="Walkman-Chanakya-901" pitchFamily="34" charset="0"/>
              </a:rPr>
              <a:t>xkbZ</a:t>
            </a:r>
            <a:r>
              <a:rPr lang="en-US" sz="2000" b="1" dirty="0">
                <a:latin typeface="Walkman-Chanakya-901" pitchFamily="34" charset="0"/>
              </a:rPr>
              <a:t> </a:t>
            </a:r>
            <a:r>
              <a:rPr lang="en-US" sz="2000" b="1" dirty="0" err="1">
                <a:latin typeface="Walkman-Chanakya-901" pitchFamily="34" charset="0"/>
              </a:rPr>
              <a:t>tkrh</a:t>
            </a:r>
            <a:r>
              <a:rPr lang="en-US" sz="2000" b="1" dirty="0">
                <a:latin typeface="Walkman-Chanakya-901" pitchFamily="34" charset="0"/>
              </a:rPr>
              <a:t> </a:t>
            </a:r>
            <a:r>
              <a:rPr lang="en-US" sz="2000" b="1" dirty="0" err="1">
                <a:latin typeface="Walkman-Chanakya-901" pitchFamily="34" charset="0"/>
              </a:rPr>
              <a:t>gSA</a:t>
            </a:r>
            <a:endParaRPr lang="en-US" b="1" dirty="0">
              <a:latin typeface="Walkman-Chanakya-901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67000"/>
            <a:duotone>
              <a:prstClr val="black"/>
              <a:schemeClr val="accent2">
                <a:tint val="45000"/>
                <a:satMod val="400000"/>
              </a:schemeClr>
            </a:duotone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228600" y="228600"/>
            <a:ext cx="8686800" cy="654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  <a:defRPr/>
            </a:pPr>
            <a:r>
              <a:rPr lang="en-US" sz="4400" dirty="0" err="1">
                <a:solidFill>
                  <a:srgbClr val="3E4D1F"/>
                </a:solidFill>
                <a:latin typeface="Walkman-Chanakya-901" pitchFamily="34" charset="0"/>
              </a:rPr>
              <a:t>Bqejh</a:t>
            </a:r>
            <a:r>
              <a:rPr lang="en-US" sz="4400" dirty="0">
                <a:solidFill>
                  <a:srgbClr val="3E4D1F"/>
                </a:solidFill>
                <a:latin typeface="Walkman-Chanakya-901" pitchFamily="34" charset="0"/>
              </a:rPr>
              <a:t> ,</a:t>
            </a:r>
            <a:r>
              <a:rPr lang="en-US" sz="4400" dirty="0" err="1">
                <a:solidFill>
                  <a:srgbClr val="3E4D1F"/>
                </a:solidFill>
                <a:latin typeface="Walkman-Chanakya-901" pitchFamily="34" charset="0"/>
              </a:rPr>
              <a:t>oa</a:t>
            </a:r>
            <a:r>
              <a:rPr lang="en-US" sz="4400" dirty="0">
                <a:solidFill>
                  <a:srgbClr val="3E4D1F"/>
                </a:solidFill>
                <a:latin typeface="Walkman-Chanakya-901" pitchFamily="34" charset="0"/>
              </a:rPr>
              <a:t> </a:t>
            </a:r>
            <a:r>
              <a:rPr lang="en-US" sz="4400" dirty="0" err="1">
                <a:solidFill>
                  <a:srgbClr val="3E4D1F"/>
                </a:solidFill>
                <a:latin typeface="Walkman-Chanakya-901" pitchFamily="34" charset="0"/>
              </a:rPr>
              <a:t>u`R</a:t>
            </a:r>
            <a:r>
              <a:rPr lang="en-US" sz="4400" dirty="0">
                <a:solidFill>
                  <a:srgbClr val="3E4D1F"/>
                </a:solidFill>
                <a:latin typeface="Walkman-Chanakya-901" pitchFamily="34" charset="0"/>
              </a:rPr>
              <a:t>;</a:t>
            </a:r>
          </a:p>
          <a:p>
            <a:pPr algn="just">
              <a:lnSpc>
                <a:spcPct val="80000"/>
              </a:lnSpc>
              <a:defRPr/>
            </a:pPr>
            <a:r>
              <a:rPr lang="en-US" dirty="0">
                <a:latin typeface="Walkman-Chanakya-901" pitchFamily="34" charset="0"/>
              </a:rPr>
              <a:t>	</a:t>
            </a:r>
            <a:r>
              <a:rPr lang="en-US" sz="2000" b="1" dirty="0" err="1">
                <a:latin typeface="Walkman-Chanakya-901" pitchFamily="34" charset="0"/>
              </a:rPr>
              <a:t>Bqejh</a:t>
            </a:r>
            <a:r>
              <a:rPr lang="en-US" sz="2000" b="1" dirty="0">
                <a:latin typeface="Walkman-Chanakya-901" pitchFamily="34" charset="0"/>
              </a:rPr>
              <a:t> </a:t>
            </a:r>
            <a:r>
              <a:rPr lang="en-US" sz="2000" b="1" dirty="0" err="1">
                <a:latin typeface="Walkman-Chanakya-901" pitchFamily="34" charset="0"/>
              </a:rPr>
              <a:t>ds</a:t>
            </a:r>
            <a:r>
              <a:rPr lang="en-US" sz="2000" b="1" dirty="0">
                <a:latin typeface="Walkman-Chanakya-901" pitchFamily="34" charset="0"/>
              </a:rPr>
              <a:t> in </a:t>
            </a:r>
            <a:r>
              <a:rPr lang="en-US" sz="2000" b="1" dirty="0" err="1">
                <a:latin typeface="Walkman-Chanakya-901" pitchFamily="34" charset="0"/>
              </a:rPr>
              <a:t>dk</a:t>
            </a:r>
            <a:r>
              <a:rPr lang="en-US" sz="2000" b="1" dirty="0">
                <a:latin typeface="Walkman-Chanakya-901" pitchFamily="34" charset="0"/>
              </a:rPr>
              <a:t> </a:t>
            </a:r>
            <a:r>
              <a:rPr lang="en-US" sz="2000" b="1" dirty="0" err="1">
                <a:latin typeface="Walkman-Chanakya-901" pitchFamily="34" charset="0"/>
              </a:rPr>
              <a:t>xkdj</a:t>
            </a:r>
            <a:r>
              <a:rPr lang="en-US" sz="2000" b="1" dirty="0">
                <a:latin typeface="Walkman-Chanakya-901" pitchFamily="34" charset="0"/>
              </a:rPr>
              <a:t> </a:t>
            </a:r>
            <a:r>
              <a:rPr lang="en-US" sz="2000" b="1" dirty="0" err="1">
                <a:latin typeface="Walkman-Chanakya-901" pitchFamily="34" charset="0"/>
              </a:rPr>
              <a:t>mlds</a:t>
            </a:r>
            <a:r>
              <a:rPr lang="en-US" sz="2000" b="1" dirty="0">
                <a:latin typeface="Walkman-Chanakya-901" pitchFamily="34" charset="0"/>
              </a:rPr>
              <a:t> '</a:t>
            </a:r>
            <a:r>
              <a:rPr lang="en-US" sz="2000" b="1" dirty="0" err="1">
                <a:latin typeface="Walkman-Chanakya-901" pitchFamily="34" charset="0"/>
              </a:rPr>
              <a:t>kCnksa</a:t>
            </a:r>
            <a:r>
              <a:rPr lang="en-US" sz="2000" b="1" dirty="0">
                <a:latin typeface="Walkman-Chanakya-901" pitchFamily="34" charset="0"/>
              </a:rPr>
              <a:t> </a:t>
            </a:r>
            <a:r>
              <a:rPr lang="en-US" sz="2000" b="1" dirty="0" err="1">
                <a:latin typeface="Walkman-Chanakya-901" pitchFamily="34" charset="0"/>
              </a:rPr>
              <a:t>ds</a:t>
            </a:r>
            <a:r>
              <a:rPr lang="en-US" sz="2000" b="1" dirty="0">
                <a:latin typeface="Walkman-Chanakya-901" pitchFamily="34" charset="0"/>
              </a:rPr>
              <a:t> </a:t>
            </a:r>
            <a:r>
              <a:rPr lang="en-US" sz="2000" b="1" dirty="0" err="1">
                <a:latin typeface="Walkman-Chanakya-901" pitchFamily="34" charset="0"/>
              </a:rPr>
              <a:t>Hkko</a:t>
            </a:r>
            <a:r>
              <a:rPr lang="en-US" sz="2000" b="1" dirty="0">
                <a:latin typeface="Walkman-Chanakya-901" pitchFamily="34" charset="0"/>
              </a:rPr>
              <a:t> </a:t>
            </a:r>
            <a:r>
              <a:rPr lang="en-US" sz="2000" b="1" dirty="0" err="1">
                <a:latin typeface="Walkman-Chanakya-901" pitchFamily="34" charset="0"/>
              </a:rPr>
              <a:t>ds</a:t>
            </a:r>
            <a:r>
              <a:rPr lang="en-US" sz="2000" b="1" dirty="0">
                <a:latin typeface="Walkman-Chanakya-901" pitchFamily="34" charset="0"/>
              </a:rPr>
              <a:t> </a:t>
            </a:r>
            <a:r>
              <a:rPr lang="en-US" sz="2000" b="1" dirty="0" err="1">
                <a:latin typeface="Walkman-Chanakya-901" pitchFamily="34" charset="0"/>
              </a:rPr>
              <a:t>vuqlkj</a:t>
            </a:r>
            <a:r>
              <a:rPr lang="en-US" sz="2000" b="1" dirty="0">
                <a:latin typeface="Walkman-Chanakya-901" pitchFamily="34" charset="0"/>
              </a:rPr>
              <a:t> </a:t>
            </a:r>
            <a:r>
              <a:rPr lang="en-US" sz="2000" b="1" dirty="0" err="1">
                <a:latin typeface="Walkman-Chanakya-901" pitchFamily="34" charset="0"/>
              </a:rPr>
              <a:t>fd;k</a:t>
            </a:r>
            <a:r>
              <a:rPr lang="en-US" sz="2000" b="1" dirty="0">
                <a:latin typeface="Walkman-Chanakya-901" pitchFamily="34" charset="0"/>
              </a:rPr>
              <a:t> </a:t>
            </a:r>
            <a:r>
              <a:rPr lang="en-US" sz="2000" b="1" dirty="0" err="1">
                <a:latin typeface="Walkman-Chanakya-901" pitchFamily="34" charset="0"/>
              </a:rPr>
              <a:t>tkus</a:t>
            </a:r>
            <a:r>
              <a:rPr lang="en-US" sz="2000" b="1" dirty="0">
                <a:latin typeface="Walkman-Chanakya-901" pitchFamily="34" charset="0"/>
              </a:rPr>
              <a:t> </a:t>
            </a:r>
            <a:r>
              <a:rPr lang="en-US" sz="2000" b="1" dirty="0" err="1">
                <a:latin typeface="Walkman-Chanakya-901" pitchFamily="34" charset="0"/>
              </a:rPr>
              <a:t>okyk</a:t>
            </a:r>
            <a:r>
              <a:rPr lang="en-US" sz="2000" b="1" dirty="0">
                <a:latin typeface="Walkman-Chanakya-901" pitchFamily="34" charset="0"/>
              </a:rPr>
              <a:t> </a:t>
            </a:r>
            <a:r>
              <a:rPr lang="en-US" sz="2000" b="1" dirty="0" err="1">
                <a:latin typeface="Walkman-Chanakya-901" pitchFamily="34" charset="0"/>
              </a:rPr>
              <a:t>vfHku</a:t>
            </a:r>
            <a:r>
              <a:rPr lang="en-US" sz="2000" b="1" dirty="0">
                <a:latin typeface="Walkman-Chanakya-901" pitchFamily="34" charset="0"/>
              </a:rPr>
              <a:t>; </a:t>
            </a:r>
            <a:r>
              <a:rPr lang="en-US" sz="2000" b="1" dirty="0" err="1">
                <a:latin typeface="Walkman-Chanakya-901" pitchFamily="34" charset="0"/>
              </a:rPr>
              <a:t>dRFkd</a:t>
            </a:r>
            <a:r>
              <a:rPr lang="en-US" sz="2000" b="1" dirty="0">
                <a:latin typeface="Walkman-Chanakya-901" pitchFamily="34" charset="0"/>
              </a:rPr>
              <a:t> </a:t>
            </a:r>
            <a:r>
              <a:rPr lang="en-US" sz="2000" b="1" dirty="0" err="1">
                <a:latin typeface="Walkman-Chanakya-901" pitchFamily="34" charset="0"/>
              </a:rPr>
              <a:t>u`R;'kSyh</a:t>
            </a:r>
            <a:r>
              <a:rPr lang="en-US" sz="2000" b="1" dirty="0">
                <a:latin typeface="Walkman-Chanakya-901" pitchFamily="34" charset="0"/>
              </a:rPr>
              <a:t> </a:t>
            </a:r>
            <a:r>
              <a:rPr lang="en-US" sz="2000" b="1" dirty="0" err="1">
                <a:latin typeface="Walkman-Chanakya-901" pitchFamily="34" charset="0"/>
              </a:rPr>
              <a:t>esa</a:t>
            </a:r>
            <a:r>
              <a:rPr lang="en-US" sz="2000" b="1" dirty="0">
                <a:latin typeface="Walkman-Chanakya-901" pitchFamily="34" charset="0"/>
              </a:rPr>
              <a:t> </a:t>
            </a:r>
            <a:r>
              <a:rPr lang="en-US" sz="2000" b="1" dirty="0" err="1">
                <a:latin typeface="Walkman-Chanakya-901" pitchFamily="34" charset="0"/>
              </a:rPr>
              <a:t>Hkkou`R</a:t>
            </a:r>
            <a:r>
              <a:rPr lang="en-US" sz="2000" b="1" dirty="0">
                <a:latin typeface="Walkman-Chanakya-901" pitchFamily="34" charset="0"/>
              </a:rPr>
              <a:t>; </a:t>
            </a:r>
            <a:r>
              <a:rPr lang="en-US" sz="2000" b="1" dirty="0" err="1">
                <a:latin typeface="Walkman-Chanakya-901" pitchFamily="34" charset="0"/>
              </a:rPr>
              <a:t>dgykrk</a:t>
            </a:r>
            <a:r>
              <a:rPr lang="en-US" sz="2000" b="1" dirty="0">
                <a:latin typeface="Walkman-Chanakya-901" pitchFamily="34" charset="0"/>
              </a:rPr>
              <a:t> </a:t>
            </a:r>
            <a:r>
              <a:rPr lang="en-US" sz="2000" b="1" dirty="0" err="1">
                <a:latin typeface="Walkman-Chanakya-901" pitchFamily="34" charset="0"/>
              </a:rPr>
              <a:t>gSA</a:t>
            </a:r>
            <a:r>
              <a:rPr lang="en-US" sz="2000" b="1" dirty="0">
                <a:latin typeface="Walkman-Chanakya-901" pitchFamily="34" charset="0"/>
              </a:rPr>
              <a:t> </a:t>
            </a:r>
            <a:r>
              <a:rPr lang="en-US" sz="2000" b="1" dirty="0" err="1">
                <a:latin typeface="Walkman-Chanakya-901" pitchFamily="34" charset="0"/>
              </a:rPr>
              <a:t>vfHku</a:t>
            </a:r>
            <a:r>
              <a:rPr lang="en-US" sz="2000" b="1" dirty="0">
                <a:latin typeface="Walkman-Chanakya-901" pitchFamily="34" charset="0"/>
              </a:rPr>
              <a:t>; </a:t>
            </a:r>
            <a:r>
              <a:rPr lang="en-US" sz="2000" b="1" dirty="0" err="1">
                <a:latin typeface="Walkman-Chanakya-901" pitchFamily="34" charset="0"/>
              </a:rPr>
              <a:t>eq</a:t>
            </a:r>
            <a:r>
              <a:rPr lang="en-US" sz="2000" b="1" dirty="0">
                <a:latin typeface="Walkman-Chanakya-901" pitchFamily="34" charset="0"/>
              </a:rPr>
              <a:t>[;:</a:t>
            </a:r>
            <a:r>
              <a:rPr lang="en-US" sz="2000" b="1" dirty="0" err="1">
                <a:latin typeface="Walkman-Chanakya-901" pitchFamily="34" charset="0"/>
              </a:rPr>
              <a:t>i</a:t>
            </a:r>
            <a:r>
              <a:rPr lang="en-US" sz="2000" b="1" dirty="0">
                <a:latin typeface="Walkman-Chanakya-901" pitchFamily="34" charset="0"/>
              </a:rPr>
              <a:t> </a:t>
            </a:r>
            <a:r>
              <a:rPr lang="en-US" sz="2000" b="1" dirty="0" err="1">
                <a:latin typeface="Walkman-Chanakya-901" pitchFamily="34" charset="0"/>
              </a:rPr>
              <a:t>ls</a:t>
            </a:r>
            <a:r>
              <a:rPr lang="en-US" sz="2000" b="1" dirty="0">
                <a:latin typeface="Walkman-Chanakya-901" pitchFamily="34" charset="0"/>
              </a:rPr>
              <a:t> </a:t>
            </a:r>
            <a:r>
              <a:rPr lang="en-US" sz="2000" b="1" dirty="0" err="1">
                <a:latin typeface="Walkman-Chanakya-901" pitchFamily="34" charset="0"/>
              </a:rPr>
              <a:t>cksycuko</a:t>
            </a:r>
            <a:r>
              <a:rPr lang="en-US" sz="2000" b="1" dirty="0">
                <a:latin typeface="Walkman-Chanakya-901" pitchFamily="34" charset="0"/>
              </a:rPr>
              <a:t> dh </a:t>
            </a:r>
            <a:r>
              <a:rPr lang="en-US" sz="2000" b="1" dirty="0" err="1">
                <a:latin typeface="Walkman-Chanakya-901" pitchFamily="34" charset="0"/>
              </a:rPr>
              <a:t>Bqejh</a:t>
            </a:r>
            <a:r>
              <a:rPr lang="en-US" sz="2000" b="1" dirty="0">
                <a:latin typeface="Walkman-Chanakya-901" pitchFamily="34" charset="0"/>
              </a:rPr>
              <a:t> </a:t>
            </a:r>
            <a:r>
              <a:rPr lang="en-US" sz="2000" b="1" dirty="0" err="1">
                <a:latin typeface="Walkman-Chanakya-901" pitchFamily="34" charset="0"/>
              </a:rPr>
              <a:t>esa</a:t>
            </a:r>
            <a:r>
              <a:rPr lang="en-US" sz="2000" b="1" dirty="0">
                <a:latin typeface="Walkman-Chanakya-901" pitchFamily="34" charset="0"/>
              </a:rPr>
              <a:t> </a:t>
            </a:r>
            <a:r>
              <a:rPr lang="en-US" sz="2000" b="1" dirty="0" err="1">
                <a:latin typeface="Walkman-Chanakya-901" pitchFamily="34" charset="0"/>
              </a:rPr>
              <a:t>gh</a:t>
            </a:r>
            <a:r>
              <a:rPr lang="en-US" sz="2000" b="1" dirty="0">
                <a:latin typeface="Walkman-Chanakya-901" pitchFamily="34" charset="0"/>
              </a:rPr>
              <a:t> </a:t>
            </a:r>
            <a:r>
              <a:rPr lang="en-US" sz="2000" b="1" dirty="0" err="1">
                <a:latin typeface="Walkman-Chanakya-901" pitchFamily="34" charset="0"/>
              </a:rPr>
              <a:t>vf</a:t>
            </a:r>
            <a:r>
              <a:rPr lang="en-US" sz="2000" b="1" dirty="0">
                <a:latin typeface="Walkman-Chanakya-901" pitchFamily="34" charset="0"/>
              </a:rPr>
              <a:t>/d </a:t>
            </a:r>
            <a:r>
              <a:rPr lang="en-US" sz="2000" b="1" dirty="0" err="1">
                <a:latin typeface="Walkman-Chanakya-901" pitchFamily="34" charset="0"/>
              </a:rPr>
              <a:t>fd;k</a:t>
            </a:r>
            <a:r>
              <a:rPr lang="en-US" sz="2000" b="1" dirty="0">
                <a:latin typeface="Walkman-Chanakya-901" pitchFamily="34" charset="0"/>
              </a:rPr>
              <a:t> </a:t>
            </a:r>
            <a:r>
              <a:rPr lang="en-US" sz="2000" b="1" dirty="0" err="1">
                <a:latin typeface="Walkman-Chanakya-901" pitchFamily="34" charset="0"/>
              </a:rPr>
              <a:t>tk</a:t>
            </a:r>
            <a:r>
              <a:rPr lang="en-US" sz="2000" b="1" dirty="0">
                <a:latin typeface="Walkman-Chanakya-901" pitchFamily="34" charset="0"/>
              </a:rPr>
              <a:t> </a:t>
            </a:r>
            <a:r>
              <a:rPr lang="en-US" sz="2000" b="1" dirty="0" err="1">
                <a:latin typeface="Walkman-Chanakya-901" pitchFamily="34" charset="0"/>
              </a:rPr>
              <a:t>ldrk</a:t>
            </a:r>
            <a:r>
              <a:rPr lang="en-US" sz="2000" b="1" dirty="0">
                <a:latin typeface="Walkman-Chanakya-901" pitchFamily="34" charset="0"/>
              </a:rPr>
              <a:t> </a:t>
            </a:r>
            <a:r>
              <a:rPr lang="en-US" sz="2000" b="1" dirty="0" err="1">
                <a:latin typeface="Walkman-Chanakya-901" pitchFamily="34" charset="0"/>
              </a:rPr>
              <a:t>gS</a:t>
            </a:r>
            <a:r>
              <a:rPr lang="en-US" sz="2000" b="1" dirty="0">
                <a:latin typeface="Walkman-Chanakya-901" pitchFamily="34" charset="0"/>
              </a:rPr>
              <a:t>] </a:t>
            </a:r>
            <a:r>
              <a:rPr lang="en-US" sz="2000" b="1" dirty="0" err="1">
                <a:latin typeface="Walkman-Chanakya-901" pitchFamily="34" charset="0"/>
              </a:rPr>
              <a:t>D;ksafd</a:t>
            </a:r>
            <a:r>
              <a:rPr lang="en-US" sz="2000" b="1" dirty="0">
                <a:latin typeface="Walkman-Chanakya-901" pitchFamily="34" charset="0"/>
              </a:rPr>
              <a:t> </a:t>
            </a:r>
            <a:r>
              <a:rPr lang="en-US" sz="2000" b="1" dirty="0" err="1">
                <a:latin typeface="Walkman-Chanakya-901" pitchFamily="34" charset="0"/>
              </a:rPr>
              <a:t>mlesa</a:t>
            </a:r>
            <a:r>
              <a:rPr lang="en-US" sz="2000" b="1" dirty="0">
                <a:latin typeface="Walkman-Chanakya-901" pitchFamily="34" charset="0"/>
              </a:rPr>
              <a:t> '</a:t>
            </a:r>
            <a:r>
              <a:rPr lang="en-US" sz="2000" b="1" dirty="0" err="1">
                <a:latin typeface="Walkman-Chanakya-901" pitchFamily="34" charset="0"/>
              </a:rPr>
              <a:t>kCn</a:t>
            </a:r>
            <a:r>
              <a:rPr lang="en-US" sz="2000" b="1" dirty="0">
                <a:latin typeface="Walkman-Chanakya-901" pitchFamily="34" charset="0"/>
              </a:rPr>
              <a:t> de] </a:t>
            </a:r>
            <a:r>
              <a:rPr lang="en-US" sz="2000" b="1" dirty="0" err="1">
                <a:latin typeface="Walkman-Chanakya-901" pitchFamily="34" charset="0"/>
              </a:rPr>
              <a:t>Lojksa</a:t>
            </a:r>
            <a:r>
              <a:rPr lang="en-US" sz="2000" b="1" dirty="0">
                <a:latin typeface="Walkman-Chanakya-901" pitchFamily="34" charset="0"/>
              </a:rPr>
              <a:t> </a:t>
            </a:r>
            <a:r>
              <a:rPr lang="en-US" sz="2000" b="1" dirty="0" err="1">
                <a:latin typeface="Walkman-Chanakya-901" pitchFamily="34" charset="0"/>
              </a:rPr>
              <a:t>dk</a:t>
            </a:r>
            <a:r>
              <a:rPr lang="en-US" sz="2000" b="1" dirty="0">
                <a:latin typeface="Walkman-Chanakya-901" pitchFamily="34" charset="0"/>
              </a:rPr>
              <a:t> </a:t>
            </a:r>
            <a:r>
              <a:rPr lang="en-US" sz="2000" b="1" dirty="0" err="1">
                <a:latin typeface="Walkman-Chanakya-901" pitchFamily="34" charset="0"/>
              </a:rPr>
              <a:t>vd"kZ.k</a:t>
            </a:r>
            <a:r>
              <a:rPr lang="en-US" sz="2000" b="1" dirty="0">
                <a:latin typeface="Walkman-Chanakya-901" pitchFamily="34" charset="0"/>
              </a:rPr>
              <a:t> </a:t>
            </a:r>
            <a:r>
              <a:rPr lang="en-US" sz="2000" b="1" dirty="0" err="1">
                <a:latin typeface="Walkman-Chanakya-901" pitchFamily="34" charset="0"/>
              </a:rPr>
              <a:t>vf</a:t>
            </a:r>
            <a:r>
              <a:rPr lang="en-US" sz="2000" b="1" dirty="0">
                <a:latin typeface="Walkman-Chanakya-901" pitchFamily="34" charset="0"/>
              </a:rPr>
              <a:t>/d </a:t>
            </a:r>
            <a:r>
              <a:rPr lang="en-US" sz="2000" b="1" dirty="0" err="1">
                <a:latin typeface="Walkman-Chanakya-901" pitchFamily="34" charset="0"/>
              </a:rPr>
              <a:t>vkSj</a:t>
            </a:r>
            <a:r>
              <a:rPr lang="en-US" sz="2000" b="1" dirty="0">
                <a:latin typeface="Walkman-Chanakya-901" pitchFamily="34" charset="0"/>
              </a:rPr>
              <a:t> </a:t>
            </a:r>
            <a:r>
              <a:rPr lang="en-US" sz="2000" b="1" dirty="0" err="1">
                <a:latin typeface="Walkman-Chanakya-901" pitchFamily="34" charset="0"/>
              </a:rPr>
              <a:t>foyfEcr</a:t>
            </a:r>
            <a:r>
              <a:rPr lang="en-US" sz="2000" b="1" dirty="0">
                <a:latin typeface="Walkman-Chanakya-901" pitchFamily="34" charset="0"/>
              </a:rPr>
              <a:t> o </a:t>
            </a:r>
            <a:r>
              <a:rPr lang="en-US" sz="2000" b="1" dirty="0" err="1">
                <a:latin typeface="Walkman-Chanakya-901" pitchFamily="34" charset="0"/>
              </a:rPr>
              <a:t>eè</a:t>
            </a:r>
            <a:r>
              <a:rPr lang="en-US" sz="2000" b="1" dirty="0">
                <a:latin typeface="Walkman-Chanakya-901" pitchFamily="34" charset="0"/>
              </a:rPr>
              <a:t>; y; </a:t>
            </a:r>
            <a:r>
              <a:rPr lang="en-US" sz="2000" b="1" dirty="0" err="1">
                <a:latin typeface="Walkman-Chanakya-901" pitchFamily="34" charset="0"/>
              </a:rPr>
              <a:t>gksus</a:t>
            </a:r>
            <a:r>
              <a:rPr lang="en-US" sz="2000" b="1" dirty="0">
                <a:latin typeface="Walkman-Chanakya-901" pitchFamily="34" charset="0"/>
              </a:rPr>
              <a:t> </a:t>
            </a:r>
            <a:r>
              <a:rPr lang="en-US" sz="2000" b="1" dirty="0" err="1">
                <a:latin typeface="Walkman-Chanakya-901" pitchFamily="34" charset="0"/>
              </a:rPr>
              <a:t>ds</a:t>
            </a:r>
            <a:r>
              <a:rPr lang="en-US" sz="2000" b="1" dirty="0">
                <a:latin typeface="Walkman-Chanakya-901" pitchFamily="34" charset="0"/>
              </a:rPr>
              <a:t> </a:t>
            </a:r>
            <a:r>
              <a:rPr lang="en-US" sz="2000" b="1" dirty="0" err="1">
                <a:latin typeface="Walkman-Chanakya-901" pitchFamily="34" charset="0"/>
              </a:rPr>
              <a:t>dkj.k</a:t>
            </a:r>
            <a:r>
              <a:rPr lang="en-US" sz="2000" b="1" dirty="0">
                <a:latin typeface="Walkman-Chanakya-901" pitchFamily="34" charset="0"/>
              </a:rPr>
              <a:t> </a:t>
            </a:r>
            <a:r>
              <a:rPr lang="en-US" sz="2000" b="1" dirty="0" err="1">
                <a:latin typeface="Walkman-Chanakya-901" pitchFamily="34" charset="0"/>
              </a:rPr>
              <a:t>vfHku</a:t>
            </a:r>
            <a:r>
              <a:rPr lang="en-US" sz="2000" b="1" dirty="0">
                <a:latin typeface="Walkman-Chanakya-901" pitchFamily="34" charset="0"/>
              </a:rPr>
              <a:t>; </a:t>
            </a:r>
            <a:r>
              <a:rPr lang="en-US" sz="2000" b="1" dirty="0" err="1">
                <a:latin typeface="Walkman-Chanakya-901" pitchFamily="34" charset="0"/>
              </a:rPr>
              <a:t>ds</a:t>
            </a:r>
            <a:r>
              <a:rPr lang="en-US" sz="2000" b="1" dirty="0">
                <a:latin typeface="Walkman-Chanakya-901" pitchFamily="34" charset="0"/>
              </a:rPr>
              <a:t> </a:t>
            </a:r>
            <a:r>
              <a:rPr lang="en-US" sz="2000" b="1" dirty="0" err="1">
                <a:latin typeface="Walkman-Chanakya-901" pitchFamily="34" charset="0"/>
              </a:rPr>
              <a:t>fy</a:t>
            </a:r>
            <a:r>
              <a:rPr lang="en-US" sz="2000" b="1" dirty="0">
                <a:latin typeface="Walkman-Chanakya-901" pitchFamily="34" charset="0"/>
              </a:rPr>
              <a:t>, </a:t>
            </a:r>
            <a:r>
              <a:rPr lang="en-US" sz="2000" b="1" dirty="0" err="1">
                <a:latin typeface="Walkman-Chanakya-901" pitchFamily="34" charset="0"/>
              </a:rPr>
              <a:t>xaqtkb'k</a:t>
            </a:r>
            <a:r>
              <a:rPr lang="en-US" sz="2000" b="1" dirty="0">
                <a:latin typeface="Walkman-Chanakya-901" pitchFamily="34" charset="0"/>
              </a:rPr>
              <a:t> </a:t>
            </a:r>
            <a:r>
              <a:rPr lang="en-US" sz="2000" b="1" dirty="0" err="1">
                <a:latin typeface="Walkman-Chanakya-901" pitchFamily="34" charset="0"/>
              </a:rPr>
              <a:t>jgrh</a:t>
            </a:r>
            <a:r>
              <a:rPr lang="en-US" sz="2000" b="1" dirty="0">
                <a:latin typeface="Walkman-Chanakya-901" pitchFamily="34" charset="0"/>
              </a:rPr>
              <a:t> </a:t>
            </a:r>
            <a:r>
              <a:rPr lang="en-US" sz="2000" b="1" dirty="0" err="1">
                <a:latin typeface="Walkman-Chanakya-901" pitchFamily="34" charset="0"/>
              </a:rPr>
              <a:t>gSA</a:t>
            </a:r>
            <a:r>
              <a:rPr lang="en-US" sz="2000" b="1" dirty="0">
                <a:latin typeface="Walkman-Chanakya-901" pitchFamily="34" charset="0"/>
              </a:rPr>
              <a:t> </a:t>
            </a:r>
            <a:r>
              <a:rPr lang="en-US" sz="2000" b="1" dirty="0" err="1">
                <a:latin typeface="Walkman-Chanakya-901" pitchFamily="34" charset="0"/>
              </a:rPr>
              <a:t>cksyckWV</a:t>
            </a:r>
            <a:r>
              <a:rPr lang="en-US" sz="2000" b="1" dirty="0">
                <a:latin typeface="Walkman-Chanakya-901" pitchFamily="34" charset="0"/>
              </a:rPr>
              <a:t> dh </a:t>
            </a:r>
            <a:r>
              <a:rPr lang="en-US" sz="2000" b="1" dirty="0" err="1">
                <a:latin typeface="Walkman-Chanakya-901" pitchFamily="34" charset="0"/>
              </a:rPr>
              <a:t>Bqejh</a:t>
            </a:r>
            <a:r>
              <a:rPr lang="en-US" sz="2000" b="1" dirty="0">
                <a:latin typeface="Walkman-Chanakya-901" pitchFamily="34" charset="0"/>
              </a:rPr>
              <a:t> </a:t>
            </a:r>
            <a:r>
              <a:rPr lang="en-US" sz="2000" b="1" dirty="0" err="1">
                <a:latin typeface="Walkman-Chanakya-901" pitchFamily="34" charset="0"/>
              </a:rPr>
              <a:t>nks</a:t>
            </a:r>
            <a:r>
              <a:rPr lang="en-US" sz="2000" b="1" dirty="0">
                <a:latin typeface="Walkman-Chanakya-901" pitchFamily="34" charset="0"/>
              </a:rPr>
              <a:t> </a:t>
            </a:r>
            <a:r>
              <a:rPr lang="en-US" sz="2000" b="1" dirty="0" err="1">
                <a:latin typeface="Walkman-Chanakya-901" pitchFamily="34" charset="0"/>
              </a:rPr>
              <a:t>izdkj</a:t>
            </a:r>
            <a:r>
              <a:rPr lang="en-US" sz="2000" b="1" dirty="0">
                <a:latin typeface="Walkman-Chanakya-901" pitchFamily="34" charset="0"/>
              </a:rPr>
              <a:t> dh </a:t>
            </a:r>
            <a:r>
              <a:rPr lang="en-US" sz="2000" b="1" dirty="0" err="1">
                <a:latin typeface="Walkman-Chanakya-901" pitchFamily="34" charset="0"/>
              </a:rPr>
              <a:t>gkrh</a:t>
            </a:r>
            <a:r>
              <a:rPr lang="en-US" sz="2000" b="1" dirty="0">
                <a:latin typeface="Walkman-Chanakya-901" pitchFamily="34" charset="0"/>
              </a:rPr>
              <a:t> </a:t>
            </a:r>
            <a:r>
              <a:rPr lang="en-US" sz="2000" b="1" dirty="0" err="1">
                <a:latin typeface="Walkman-Chanakya-901" pitchFamily="34" charset="0"/>
              </a:rPr>
              <a:t>gSa</a:t>
            </a:r>
            <a:r>
              <a:rPr lang="en-US" sz="2000" b="1" dirty="0">
                <a:latin typeface="Walkman-Chanakya-901" pitchFamily="34" charset="0"/>
              </a:rPr>
              <a:t>] </a:t>
            </a:r>
            <a:r>
              <a:rPr lang="en-US" sz="2000" b="1" dirty="0" err="1">
                <a:latin typeface="Walkman-Chanakya-901" pitchFamily="34" charset="0"/>
              </a:rPr>
              <a:t>eè</a:t>
            </a:r>
            <a:r>
              <a:rPr lang="en-US" sz="2000" b="1" dirty="0">
                <a:latin typeface="Walkman-Chanakya-901" pitchFamily="34" charset="0"/>
              </a:rPr>
              <a:t>; y; </a:t>
            </a:r>
            <a:r>
              <a:rPr lang="en-US" sz="2000" b="1" dirty="0" err="1">
                <a:latin typeface="Walkman-Chanakya-901" pitchFamily="34" charset="0"/>
              </a:rPr>
              <a:t>vkSj</a:t>
            </a:r>
            <a:r>
              <a:rPr lang="en-US" sz="2000" b="1" dirty="0">
                <a:latin typeface="Walkman-Chanakya-901" pitchFamily="34" charset="0"/>
              </a:rPr>
              <a:t> </a:t>
            </a:r>
            <a:r>
              <a:rPr lang="en-US" sz="2000" b="1" dirty="0" err="1">
                <a:latin typeface="Walkman-Chanakya-901" pitchFamily="34" charset="0"/>
              </a:rPr>
              <a:t>nzqr</a:t>
            </a:r>
            <a:r>
              <a:rPr lang="en-US" sz="2000" b="1" dirty="0">
                <a:latin typeface="Walkman-Chanakya-901" pitchFamily="34" charset="0"/>
              </a:rPr>
              <a:t> y; </a:t>
            </a:r>
            <a:r>
              <a:rPr lang="en-US" sz="2000" b="1" dirty="0" err="1">
                <a:latin typeface="Walkman-Chanakya-901" pitchFamily="34" charset="0"/>
              </a:rPr>
              <a:t>dhA</a:t>
            </a:r>
            <a:r>
              <a:rPr lang="en-US" sz="2000" b="1" dirty="0">
                <a:latin typeface="Walkman-Chanakya-901" pitchFamily="34" charset="0"/>
              </a:rPr>
              <a:t> </a:t>
            </a:r>
            <a:r>
              <a:rPr lang="en-US" sz="2000" b="1" dirty="0" err="1">
                <a:latin typeface="Walkman-Chanakya-901" pitchFamily="34" charset="0"/>
              </a:rPr>
              <a:t>igyh</a:t>
            </a:r>
            <a:r>
              <a:rPr lang="en-US" sz="2000" b="1" dirty="0">
                <a:latin typeface="Walkman-Chanakya-901" pitchFamily="34" charset="0"/>
              </a:rPr>
              <a:t> </a:t>
            </a:r>
            <a:r>
              <a:rPr lang="en-US" sz="2000" b="1" dirty="0" err="1">
                <a:latin typeface="Walkman-Chanakya-901" pitchFamily="34" charset="0"/>
              </a:rPr>
              <a:t>esa</a:t>
            </a:r>
            <a:r>
              <a:rPr lang="en-US" sz="2000" b="1" dirty="0">
                <a:latin typeface="Walkman-Chanakya-901" pitchFamily="34" charset="0"/>
              </a:rPr>
              <a:t> </a:t>
            </a:r>
            <a:r>
              <a:rPr lang="en-US" sz="2000" b="1" dirty="0" err="1">
                <a:latin typeface="Walkman-Chanakya-901" pitchFamily="34" charset="0"/>
              </a:rPr>
              <a:t>vfHku</a:t>
            </a:r>
            <a:r>
              <a:rPr lang="en-US" sz="2000" b="1" dirty="0">
                <a:latin typeface="Walkman-Chanakya-901" pitchFamily="34" charset="0"/>
              </a:rPr>
              <a:t>; </a:t>
            </a:r>
            <a:r>
              <a:rPr lang="en-US" sz="2000" b="1" dirty="0" err="1">
                <a:latin typeface="Walkman-Chanakya-901" pitchFamily="34" charset="0"/>
              </a:rPr>
              <a:t>vf</a:t>
            </a:r>
            <a:r>
              <a:rPr lang="en-US" sz="2000" b="1" dirty="0">
                <a:latin typeface="Walkman-Chanakya-901" pitchFamily="34" charset="0"/>
              </a:rPr>
              <a:t>/d </a:t>
            </a:r>
            <a:r>
              <a:rPr lang="en-US" sz="2000" b="1" dirty="0" err="1">
                <a:latin typeface="Walkman-Chanakya-901" pitchFamily="34" charset="0"/>
              </a:rPr>
              <a:t>vkSj</a:t>
            </a:r>
            <a:r>
              <a:rPr lang="en-US" sz="2000" b="1" dirty="0">
                <a:latin typeface="Walkman-Chanakya-901" pitchFamily="34" charset="0"/>
              </a:rPr>
              <a:t> </a:t>
            </a:r>
            <a:r>
              <a:rPr lang="en-US" sz="2000" b="1" dirty="0" err="1">
                <a:latin typeface="Walkman-Chanakya-901" pitchFamily="34" charset="0"/>
              </a:rPr>
              <a:t>cksycuko</a:t>
            </a:r>
            <a:r>
              <a:rPr lang="en-US" sz="2000" b="1" dirty="0">
                <a:latin typeface="Walkman-Chanakya-901" pitchFamily="34" charset="0"/>
              </a:rPr>
              <a:t> de </a:t>
            </a:r>
            <a:r>
              <a:rPr lang="en-US" sz="2000" b="1" dirty="0" err="1">
                <a:latin typeface="Walkman-Chanakya-901" pitchFamily="34" charset="0"/>
              </a:rPr>
              <a:t>gksrk</a:t>
            </a:r>
            <a:r>
              <a:rPr lang="en-US" sz="2000" b="1" dirty="0">
                <a:latin typeface="Walkman-Chanakya-901" pitchFamily="34" charset="0"/>
              </a:rPr>
              <a:t> </a:t>
            </a:r>
            <a:r>
              <a:rPr lang="en-US" sz="2000" b="1" dirty="0" err="1">
                <a:latin typeface="Walkman-Chanakya-901" pitchFamily="34" charset="0"/>
              </a:rPr>
              <a:t>Fkk</a:t>
            </a:r>
            <a:r>
              <a:rPr lang="en-US" sz="2000" b="1" dirty="0">
                <a:latin typeface="Walkman-Chanakya-901" pitchFamily="34" charset="0"/>
              </a:rPr>
              <a:t>] </a:t>
            </a:r>
            <a:r>
              <a:rPr lang="en-US" sz="2000" b="1" dirty="0" err="1">
                <a:latin typeface="Walkman-Chanakya-901" pitchFamily="34" charset="0"/>
              </a:rPr>
              <a:t>fdUrq</a:t>
            </a:r>
            <a:r>
              <a:rPr lang="en-US" sz="2000" b="1" dirty="0">
                <a:latin typeface="Walkman-Chanakya-901" pitchFamily="34" charset="0"/>
              </a:rPr>
              <a:t> </a:t>
            </a:r>
            <a:r>
              <a:rPr lang="en-US" sz="2000" b="1" dirty="0" err="1">
                <a:latin typeface="Walkman-Chanakya-901" pitchFamily="34" charset="0"/>
              </a:rPr>
              <a:t>nzqr</a:t>
            </a:r>
            <a:r>
              <a:rPr lang="en-US" sz="2000" b="1" dirty="0">
                <a:latin typeface="Walkman-Chanakya-901" pitchFamily="34" charset="0"/>
              </a:rPr>
              <a:t> y; </a:t>
            </a:r>
            <a:r>
              <a:rPr lang="en-US" sz="2000" b="1" dirty="0" err="1">
                <a:latin typeface="Walkman-Chanakya-901" pitchFamily="34" charset="0"/>
              </a:rPr>
              <a:t>okyh</a:t>
            </a:r>
            <a:r>
              <a:rPr lang="en-US" sz="2000" b="1" dirty="0">
                <a:latin typeface="Walkman-Chanakya-901" pitchFamily="34" charset="0"/>
              </a:rPr>
              <a:t> </a:t>
            </a:r>
            <a:r>
              <a:rPr lang="en-US" sz="2000" b="1" dirty="0" err="1">
                <a:latin typeface="Walkman-Chanakya-901" pitchFamily="34" charset="0"/>
              </a:rPr>
              <a:t>cksyck¡V</a:t>
            </a:r>
            <a:r>
              <a:rPr lang="en-US" sz="2000" b="1" dirty="0">
                <a:latin typeface="Walkman-Chanakya-901" pitchFamily="34" charset="0"/>
              </a:rPr>
              <a:t> dh </a:t>
            </a:r>
            <a:r>
              <a:rPr lang="en-US" sz="2000" b="1" dirty="0" err="1">
                <a:latin typeface="Walkman-Chanakya-901" pitchFamily="34" charset="0"/>
              </a:rPr>
              <a:t>Bqejh</a:t>
            </a:r>
            <a:r>
              <a:rPr lang="en-US" sz="2000" b="1" dirty="0">
                <a:latin typeface="Walkman-Chanakya-901" pitchFamily="34" charset="0"/>
              </a:rPr>
              <a:t> </a:t>
            </a:r>
            <a:r>
              <a:rPr lang="en-US" sz="2000" b="1" dirty="0" err="1">
                <a:latin typeface="Walkman-Chanakya-901" pitchFamily="34" charset="0"/>
              </a:rPr>
              <a:t>es</a:t>
            </a:r>
            <a:r>
              <a:rPr lang="en-US" sz="2000" b="1" dirty="0">
                <a:latin typeface="Walkman-Chanakya-901" pitchFamily="34" charset="0"/>
              </a:rPr>
              <a:t> </a:t>
            </a:r>
            <a:r>
              <a:rPr lang="en-US" sz="2000" b="1" dirty="0" err="1">
                <a:latin typeface="Walkman-Chanakya-901" pitchFamily="34" charset="0"/>
              </a:rPr>
              <a:t>cksyck¡V</a:t>
            </a:r>
            <a:r>
              <a:rPr lang="en-US" sz="2000" b="1" dirty="0">
                <a:latin typeface="Walkman-Chanakya-901" pitchFamily="34" charset="0"/>
              </a:rPr>
              <a:t> dh </a:t>
            </a:r>
            <a:r>
              <a:rPr lang="en-US" sz="2000" b="1" dirty="0" err="1">
                <a:latin typeface="Walkman-Chanakya-901" pitchFamily="34" charset="0"/>
              </a:rPr>
              <a:t>Bqejh</a:t>
            </a:r>
            <a:r>
              <a:rPr lang="en-US" sz="2000" b="1" dirty="0">
                <a:latin typeface="Walkman-Chanakya-901" pitchFamily="34" charset="0"/>
              </a:rPr>
              <a:t> </a:t>
            </a:r>
            <a:r>
              <a:rPr lang="en-US" sz="2000" b="1" dirty="0" err="1">
                <a:latin typeface="Walkman-Chanakya-901" pitchFamily="34" charset="0"/>
              </a:rPr>
              <a:t>essa</a:t>
            </a:r>
            <a:r>
              <a:rPr lang="en-US" sz="2000" b="1" dirty="0">
                <a:latin typeface="Walkman-Chanakya-901" pitchFamily="34" charset="0"/>
              </a:rPr>
              <a:t> </a:t>
            </a:r>
            <a:r>
              <a:rPr lang="en-US" sz="2000" b="1" dirty="0" err="1">
                <a:latin typeface="Walkman-Chanakya-901" pitchFamily="34" charset="0"/>
              </a:rPr>
              <a:t>cksy&amp;cuko</a:t>
            </a:r>
            <a:r>
              <a:rPr lang="en-US" sz="2000" b="1" dirty="0">
                <a:latin typeface="Walkman-Chanakya-901" pitchFamily="34" charset="0"/>
              </a:rPr>
              <a:t> </a:t>
            </a:r>
            <a:r>
              <a:rPr lang="en-US" sz="2000" b="1" dirty="0" err="1">
                <a:latin typeface="Walkman-Chanakya-901" pitchFamily="34" charset="0"/>
              </a:rPr>
              <a:t>ukeek</a:t>
            </a:r>
            <a:r>
              <a:rPr lang="en-US" sz="2000" b="1" dirty="0">
                <a:latin typeface="Walkman-Chanakya-901" pitchFamily="34" charset="0"/>
              </a:rPr>
              <a:t>=k </a:t>
            </a:r>
            <a:r>
              <a:rPr lang="en-US" sz="2000" b="1" dirty="0" err="1">
                <a:latin typeface="Walkman-Chanakya-901" pitchFamily="34" charset="0"/>
              </a:rPr>
              <a:t>dk</a:t>
            </a:r>
            <a:r>
              <a:rPr lang="en-US" sz="2000" b="1" dirty="0">
                <a:latin typeface="Walkman-Chanakya-901" pitchFamily="34" charset="0"/>
              </a:rPr>
              <a:t> </a:t>
            </a:r>
            <a:r>
              <a:rPr lang="en-US" sz="2000" b="1" dirty="0" err="1">
                <a:latin typeface="Walkman-Chanakya-901" pitchFamily="34" charset="0"/>
              </a:rPr>
              <a:t>vkSj</a:t>
            </a:r>
            <a:r>
              <a:rPr lang="en-US" sz="2000" b="1" dirty="0">
                <a:latin typeface="Walkman-Chanakya-901" pitchFamily="34" charset="0"/>
              </a:rPr>
              <a:t> </a:t>
            </a:r>
            <a:r>
              <a:rPr lang="en-US" sz="2000" b="1" dirty="0" err="1">
                <a:latin typeface="Walkman-Chanakya-901" pitchFamily="34" charset="0"/>
              </a:rPr>
              <a:t>cgqr</a:t>
            </a:r>
            <a:r>
              <a:rPr lang="en-US" sz="2000" b="1" dirty="0">
                <a:latin typeface="Walkman-Chanakya-901" pitchFamily="34" charset="0"/>
              </a:rPr>
              <a:t> </a:t>
            </a:r>
            <a:r>
              <a:rPr lang="en-US" sz="2000" b="1" dirty="0" err="1">
                <a:latin typeface="Walkman-Chanakya-901" pitchFamily="34" charset="0"/>
              </a:rPr>
              <a:t>FkksM+k</a:t>
            </a:r>
            <a:r>
              <a:rPr lang="en-US" sz="2000" b="1" dirty="0">
                <a:latin typeface="Walkman-Chanakya-901" pitchFamily="34" charset="0"/>
              </a:rPr>
              <a:t> </a:t>
            </a:r>
            <a:r>
              <a:rPr lang="en-US" sz="2000" b="1" dirty="0" err="1">
                <a:latin typeface="Walkman-Chanakya-901" pitchFamily="34" charset="0"/>
              </a:rPr>
              <a:t>vfHku</a:t>
            </a:r>
            <a:r>
              <a:rPr lang="en-US" sz="2000" b="1" dirty="0">
                <a:latin typeface="Walkman-Chanakya-901" pitchFamily="34" charset="0"/>
              </a:rPr>
              <a:t>; </a:t>
            </a:r>
            <a:r>
              <a:rPr lang="en-US" sz="2000" b="1" dirty="0" err="1">
                <a:latin typeface="Walkman-Chanakya-901" pitchFamily="34" charset="0"/>
              </a:rPr>
              <a:t>gksrk</a:t>
            </a:r>
            <a:r>
              <a:rPr lang="en-US" sz="2000" b="1" dirty="0">
                <a:latin typeface="Walkman-Chanakya-901" pitchFamily="34" charset="0"/>
              </a:rPr>
              <a:t> </a:t>
            </a:r>
            <a:r>
              <a:rPr lang="en-US" sz="2000" b="1" dirty="0" err="1">
                <a:latin typeface="Walkman-Chanakya-901" pitchFamily="34" charset="0"/>
              </a:rPr>
              <a:t>gSA</a:t>
            </a:r>
            <a:r>
              <a:rPr lang="en-US" sz="2000" b="1" dirty="0">
                <a:latin typeface="Walkman-Chanakya-901" pitchFamily="34" charset="0"/>
              </a:rPr>
              <a:t> </a:t>
            </a:r>
            <a:r>
              <a:rPr lang="en-US" sz="2000" b="1" dirty="0" err="1">
                <a:latin typeface="Walkman-Chanakya-901" pitchFamily="34" charset="0"/>
              </a:rPr>
              <a:t>blesa</a:t>
            </a:r>
            <a:r>
              <a:rPr lang="en-US" sz="2000" b="1" dirty="0">
                <a:latin typeface="Walkman-Chanakya-901" pitchFamily="34" charset="0"/>
              </a:rPr>
              <a:t> </a:t>
            </a:r>
            <a:r>
              <a:rPr lang="en-US" sz="2000" b="1" dirty="0" err="1">
                <a:latin typeface="Walkman-Chanakya-901" pitchFamily="34" charset="0"/>
              </a:rPr>
              <a:t>T;knk</a:t>
            </a:r>
            <a:r>
              <a:rPr lang="en-US" sz="2000" b="1" dirty="0">
                <a:latin typeface="Walkman-Chanakya-901" pitchFamily="34" charset="0"/>
              </a:rPr>
              <a:t> </a:t>
            </a:r>
            <a:r>
              <a:rPr lang="en-US" sz="2000" b="1" dirty="0" err="1">
                <a:latin typeface="Walkman-Chanakya-901" pitchFamily="34" charset="0"/>
              </a:rPr>
              <a:t>dke</a:t>
            </a:r>
            <a:r>
              <a:rPr lang="en-US" sz="2000" b="1" dirty="0">
                <a:latin typeface="Walkman-Chanakya-901" pitchFamily="34" charset="0"/>
              </a:rPr>
              <a:t> y;] </a:t>
            </a:r>
            <a:r>
              <a:rPr lang="en-US" sz="2000" b="1" dirty="0" err="1">
                <a:latin typeface="Walkman-Chanakya-901" pitchFamily="34" charset="0"/>
              </a:rPr>
              <a:t>dqN</a:t>
            </a:r>
            <a:r>
              <a:rPr lang="en-US" sz="2000" b="1" dirty="0">
                <a:latin typeface="Walkman-Chanakya-901" pitchFamily="34" charset="0"/>
              </a:rPr>
              <a:t> </a:t>
            </a:r>
            <a:r>
              <a:rPr lang="en-US" sz="2000" b="1" dirty="0" err="1">
                <a:latin typeface="Walkman-Chanakya-901" pitchFamily="34" charset="0"/>
              </a:rPr>
              <a:t>rkuksa</a:t>
            </a:r>
            <a:r>
              <a:rPr lang="en-US" sz="2000" b="1" dirty="0">
                <a:latin typeface="Walkman-Chanakya-901" pitchFamily="34" charset="0"/>
              </a:rPr>
              <a:t> </a:t>
            </a:r>
            <a:r>
              <a:rPr lang="en-US" sz="2000" b="1" dirty="0" err="1">
                <a:latin typeface="Walkman-Chanakya-901" pitchFamily="34" charset="0"/>
              </a:rPr>
              <a:t>ds</a:t>
            </a:r>
            <a:r>
              <a:rPr lang="en-US" sz="2000" b="1" dirty="0">
                <a:latin typeface="Walkman-Chanakya-901" pitchFamily="34" charset="0"/>
              </a:rPr>
              <a:t> &lt;ax </a:t>
            </a:r>
            <a:r>
              <a:rPr lang="en-US" sz="2000" b="1" dirty="0" err="1">
                <a:latin typeface="Walkman-Chanakya-901" pitchFamily="34" charset="0"/>
              </a:rPr>
              <a:t>vkSj</a:t>
            </a:r>
            <a:r>
              <a:rPr lang="en-US" sz="2000" b="1" dirty="0">
                <a:latin typeface="Walkman-Chanakya-901" pitchFamily="34" charset="0"/>
              </a:rPr>
              <a:t> </a:t>
            </a:r>
            <a:r>
              <a:rPr lang="en-US" sz="2000" b="1" dirty="0" err="1">
                <a:latin typeface="Walkman-Chanakya-901" pitchFamily="34" charset="0"/>
              </a:rPr>
              <a:t>u`R</a:t>
            </a:r>
            <a:r>
              <a:rPr lang="en-US" sz="2000" b="1" dirty="0">
                <a:latin typeface="Walkman-Chanakya-901" pitchFamily="34" charset="0"/>
              </a:rPr>
              <a:t>; </a:t>
            </a:r>
            <a:r>
              <a:rPr lang="en-US" sz="2000" b="1" dirty="0" err="1">
                <a:latin typeface="Walkman-Chanakya-901" pitchFamily="34" charset="0"/>
              </a:rPr>
              <a:t>esa</a:t>
            </a:r>
            <a:r>
              <a:rPr lang="en-US" sz="2000" b="1" dirty="0">
                <a:latin typeface="Walkman-Chanakya-901" pitchFamily="34" charset="0"/>
              </a:rPr>
              <a:t> in </a:t>
            </a:r>
            <a:r>
              <a:rPr lang="en-US" sz="2000" b="1" dirty="0" err="1">
                <a:latin typeface="Walkman-Chanakya-901" pitchFamily="34" charset="0"/>
              </a:rPr>
              <a:t>lapkyu</a:t>
            </a:r>
            <a:r>
              <a:rPr lang="en-US" sz="2000" b="1" dirty="0">
                <a:latin typeface="Walkman-Chanakya-901" pitchFamily="34" charset="0"/>
              </a:rPr>
              <a:t> </a:t>
            </a:r>
            <a:r>
              <a:rPr lang="en-US" sz="2000" b="1" dirty="0" err="1">
                <a:latin typeface="Walkman-Chanakya-901" pitchFamily="34" charset="0"/>
              </a:rPr>
              <a:t>gksrk</a:t>
            </a:r>
            <a:r>
              <a:rPr lang="en-US" sz="2000" b="1" dirty="0">
                <a:latin typeface="Walkman-Chanakya-901" pitchFamily="34" charset="0"/>
              </a:rPr>
              <a:t> </a:t>
            </a:r>
            <a:r>
              <a:rPr lang="en-US" sz="2000" b="1" dirty="0" err="1">
                <a:latin typeface="Walkman-Chanakya-901" pitchFamily="34" charset="0"/>
              </a:rPr>
              <a:t>gSA</a:t>
            </a:r>
            <a:r>
              <a:rPr lang="en-US" sz="2000" b="1" dirty="0">
                <a:latin typeface="Walkman-Chanakya-901" pitchFamily="34" charset="0"/>
              </a:rPr>
              <a:t> </a:t>
            </a:r>
            <a:r>
              <a:rPr lang="en-US" sz="2000" b="1" dirty="0" err="1">
                <a:latin typeface="Walkman-Chanakya-901" pitchFamily="34" charset="0"/>
              </a:rPr>
              <a:t>cksy&amp;cuko</a:t>
            </a:r>
            <a:r>
              <a:rPr lang="en-US" sz="2000" b="1" dirty="0">
                <a:latin typeface="Walkman-Chanakya-901" pitchFamily="34" charset="0"/>
              </a:rPr>
              <a:t> dh </a:t>
            </a:r>
            <a:r>
              <a:rPr lang="en-US" sz="2000" b="1" dirty="0" err="1">
                <a:latin typeface="Walkman-Chanakya-901" pitchFamily="34" charset="0"/>
              </a:rPr>
              <a:t>Bqejh</a:t>
            </a:r>
            <a:r>
              <a:rPr lang="en-US" sz="2000" b="1" dirty="0">
                <a:latin typeface="Walkman-Chanakya-901" pitchFamily="34" charset="0"/>
              </a:rPr>
              <a:t> </a:t>
            </a:r>
            <a:r>
              <a:rPr lang="en-US" sz="2000" b="1" dirty="0" err="1">
                <a:latin typeface="Walkman-Chanakya-901" pitchFamily="34" charset="0"/>
              </a:rPr>
              <a:t>es</a:t>
            </a:r>
            <a:r>
              <a:rPr lang="en-US" sz="2000" b="1" dirty="0">
                <a:latin typeface="Walkman-Chanakya-901" pitchFamily="34" charset="0"/>
              </a:rPr>
              <a:t> </a:t>
            </a:r>
            <a:r>
              <a:rPr lang="en-US" sz="2000" b="1" dirty="0" err="1">
                <a:latin typeface="Walkman-Chanakya-901" pitchFamily="34" charset="0"/>
              </a:rPr>
              <a:t>ukf;dk</a:t>
            </a:r>
            <a:r>
              <a:rPr lang="en-US" sz="2000" b="1" dirty="0">
                <a:latin typeface="Walkman-Chanakya-901" pitchFamily="34" charset="0"/>
              </a:rPr>
              <a:t> </a:t>
            </a:r>
            <a:r>
              <a:rPr lang="en-US" sz="2000" b="1" dirty="0" err="1">
                <a:latin typeface="Walkman-Chanakya-901" pitchFamily="34" charset="0"/>
              </a:rPr>
              <a:t>mlds</a:t>
            </a:r>
            <a:r>
              <a:rPr lang="en-US" sz="2000" b="1" dirty="0">
                <a:latin typeface="Walkman-Chanakya-901" pitchFamily="34" charset="0"/>
              </a:rPr>
              <a:t>  </a:t>
            </a:r>
            <a:r>
              <a:rPr lang="en-US" sz="2000" b="1" dirty="0" err="1">
                <a:latin typeface="Walkman-Chanakya-901" pitchFamily="34" charset="0"/>
              </a:rPr>
              <a:t>Hkkoksa</a:t>
            </a:r>
            <a:r>
              <a:rPr lang="en-US" sz="2000" b="1" dirty="0">
                <a:latin typeface="Walkman-Chanakya-901" pitchFamily="34" charset="0"/>
              </a:rPr>
              <a:t> </a:t>
            </a:r>
            <a:r>
              <a:rPr lang="en-US" sz="2000" b="1" dirty="0" err="1">
                <a:latin typeface="Walkman-Chanakya-901" pitchFamily="34" charset="0"/>
              </a:rPr>
              <a:t>dks</a:t>
            </a:r>
            <a:r>
              <a:rPr lang="en-US" sz="2000" b="1" dirty="0">
                <a:latin typeface="Walkman-Chanakya-901" pitchFamily="34" charset="0"/>
              </a:rPr>
              <a:t> </a:t>
            </a:r>
            <a:r>
              <a:rPr lang="en-US" sz="2000" b="1" dirty="0" err="1">
                <a:latin typeface="Walkman-Chanakya-901" pitchFamily="34" charset="0"/>
              </a:rPr>
              <a:t>vfHku</a:t>
            </a:r>
            <a:r>
              <a:rPr lang="en-US" sz="2000" b="1" dirty="0">
                <a:latin typeface="Walkman-Chanakya-901" pitchFamily="34" charset="0"/>
              </a:rPr>
              <a:t>; </a:t>
            </a:r>
            <a:r>
              <a:rPr lang="en-US" sz="2000" b="1" dirty="0" err="1">
                <a:latin typeface="Walkman-Chanakya-901" pitchFamily="34" charset="0"/>
              </a:rPr>
              <a:t>ds</a:t>
            </a:r>
            <a:r>
              <a:rPr lang="en-US" sz="2000" b="1" dirty="0">
                <a:latin typeface="Walkman-Chanakya-901" pitchFamily="34" charset="0"/>
              </a:rPr>
              <a:t> }</a:t>
            </a:r>
            <a:r>
              <a:rPr lang="en-US" sz="2000" b="1" dirty="0" err="1">
                <a:latin typeface="Walkman-Chanakya-901" pitchFamily="34" charset="0"/>
              </a:rPr>
              <a:t>kjk</a:t>
            </a:r>
            <a:r>
              <a:rPr lang="en-US" sz="2000" b="1" dirty="0">
                <a:latin typeface="Walkman-Chanakya-901" pitchFamily="34" charset="0"/>
              </a:rPr>
              <a:t> </a:t>
            </a:r>
            <a:r>
              <a:rPr lang="en-US" sz="2000" b="1" dirty="0" err="1">
                <a:latin typeface="Walkman-Chanakya-901" pitchFamily="34" charset="0"/>
              </a:rPr>
              <a:t>vyx&amp;vyx</a:t>
            </a:r>
            <a:r>
              <a:rPr lang="en-US" sz="2000" b="1" dirty="0">
                <a:latin typeface="Walkman-Chanakya-901" pitchFamily="34" charset="0"/>
              </a:rPr>
              <a:t> </a:t>
            </a:r>
            <a:r>
              <a:rPr lang="en-US" sz="2000" b="1" dirty="0" err="1">
                <a:latin typeface="Walkman-Chanakya-901" pitchFamily="34" charset="0"/>
              </a:rPr>
              <a:t>izdkj</a:t>
            </a:r>
            <a:r>
              <a:rPr lang="en-US" sz="2000" b="1" dirty="0">
                <a:latin typeface="Walkman-Chanakya-901" pitchFamily="34" charset="0"/>
              </a:rPr>
              <a:t> </a:t>
            </a:r>
            <a:r>
              <a:rPr lang="en-US" sz="2000" b="1" dirty="0" err="1">
                <a:latin typeface="Walkman-Chanakya-901" pitchFamily="34" charset="0"/>
              </a:rPr>
              <a:t>ls</a:t>
            </a:r>
            <a:r>
              <a:rPr lang="en-US" sz="2000" b="1" dirty="0">
                <a:latin typeface="Walkman-Chanakya-901" pitchFamily="34" charset="0"/>
              </a:rPr>
              <a:t> </a:t>
            </a:r>
            <a:r>
              <a:rPr lang="en-US" sz="2000" b="1" dirty="0" err="1">
                <a:latin typeface="Walkman-Chanakya-901" pitchFamily="34" charset="0"/>
              </a:rPr>
              <a:t>izLrqr</a:t>
            </a:r>
            <a:r>
              <a:rPr lang="en-US" sz="2000" b="1" dirty="0">
                <a:latin typeface="Walkman-Chanakya-901" pitchFamily="34" charset="0"/>
              </a:rPr>
              <a:t> </a:t>
            </a:r>
            <a:r>
              <a:rPr lang="en-US" sz="2000" b="1" dirty="0" err="1">
                <a:latin typeface="Walkman-Chanakya-901" pitchFamily="34" charset="0"/>
              </a:rPr>
              <a:t>djrh</a:t>
            </a:r>
            <a:r>
              <a:rPr lang="en-US" sz="2000" b="1" dirty="0">
                <a:latin typeface="Walkman-Chanakya-901" pitchFamily="34" charset="0"/>
              </a:rPr>
              <a:t> </a:t>
            </a:r>
            <a:r>
              <a:rPr lang="en-US" sz="2000" b="1" dirty="0" err="1">
                <a:latin typeface="Walkman-Chanakya-901" pitchFamily="34" charset="0"/>
              </a:rPr>
              <a:t>gS</a:t>
            </a:r>
            <a:r>
              <a:rPr lang="en-US" sz="2000" b="1" dirty="0">
                <a:latin typeface="Walkman-Chanakya-901" pitchFamily="34" charset="0"/>
              </a:rPr>
              <a:t> </a:t>
            </a:r>
            <a:r>
              <a:rPr lang="en-US" sz="2000" b="1" dirty="0">
                <a:latin typeface="+mj-lt"/>
              </a:rPr>
              <a:t>20</a:t>
            </a:r>
            <a:r>
              <a:rPr lang="en-US" sz="2000" b="1" dirty="0">
                <a:latin typeface="Walkman-Chanakya-901" pitchFamily="34" charset="0"/>
              </a:rPr>
              <a:t> </a:t>
            </a:r>
            <a:r>
              <a:rPr lang="en-US" sz="2000" b="1" dirty="0" err="1">
                <a:latin typeface="Walkman-Chanakya-901" pitchFamily="34" charset="0"/>
              </a:rPr>
              <a:t>oha</a:t>
            </a:r>
            <a:r>
              <a:rPr lang="en-US" sz="2000" b="1" dirty="0">
                <a:latin typeface="Walkman-Chanakya-901" pitchFamily="34" charset="0"/>
              </a:rPr>
              <a:t> </a:t>
            </a:r>
            <a:r>
              <a:rPr lang="en-US" sz="2000" b="1" dirty="0" err="1">
                <a:latin typeface="Walkman-Chanakya-901" pitchFamily="34" charset="0"/>
              </a:rPr>
              <a:t>lnh</a:t>
            </a:r>
            <a:r>
              <a:rPr lang="en-US" sz="2000" b="1" dirty="0">
                <a:latin typeface="Walkman-Chanakya-901" pitchFamily="34" charset="0"/>
              </a:rPr>
              <a:t> </a:t>
            </a:r>
            <a:r>
              <a:rPr lang="en-US" sz="2000" b="1" dirty="0" err="1">
                <a:latin typeface="Walkman-Chanakya-901" pitchFamily="34" charset="0"/>
              </a:rPr>
              <a:t>esa</a:t>
            </a:r>
            <a:r>
              <a:rPr lang="en-US" sz="2000" b="1" dirty="0">
                <a:latin typeface="Walkman-Chanakya-901" pitchFamily="34" charset="0"/>
              </a:rPr>
              <a:t> </a:t>
            </a:r>
            <a:r>
              <a:rPr lang="en-US" sz="2000" b="1" dirty="0" err="1">
                <a:latin typeface="Walkman-Chanakya-901" pitchFamily="34" charset="0"/>
              </a:rPr>
              <a:t>lHkkxku</a:t>
            </a:r>
            <a:r>
              <a:rPr lang="en-US" sz="2000" b="1" dirty="0">
                <a:latin typeface="Walkman-Chanakya-901" pitchFamily="34" charset="0"/>
              </a:rPr>
              <a:t> </a:t>
            </a:r>
            <a:r>
              <a:rPr lang="en-US" sz="2000" b="1" dirty="0" err="1">
                <a:latin typeface="Walkman-Chanakya-901" pitchFamily="34" charset="0"/>
              </a:rPr>
              <a:t>dk</a:t>
            </a:r>
            <a:r>
              <a:rPr lang="en-US" sz="2000" b="1" dirty="0">
                <a:latin typeface="Walkman-Chanakya-901" pitchFamily="34" charset="0"/>
              </a:rPr>
              <a:t> </a:t>
            </a:r>
            <a:r>
              <a:rPr lang="en-US" sz="2000" b="1" dirty="0" err="1">
                <a:latin typeface="Walkman-Chanakya-901" pitchFamily="34" charset="0"/>
              </a:rPr>
              <a:t>izpkj</a:t>
            </a:r>
            <a:r>
              <a:rPr lang="en-US" sz="2000" b="1" dirty="0">
                <a:latin typeface="Walkman-Chanakya-901" pitchFamily="34" charset="0"/>
              </a:rPr>
              <a:t> </a:t>
            </a:r>
            <a:r>
              <a:rPr lang="en-US" sz="2000" b="1" dirty="0" err="1">
                <a:latin typeface="Walkman-Chanakya-901" pitchFamily="34" charset="0"/>
              </a:rPr>
              <a:t>vf</a:t>
            </a:r>
            <a:r>
              <a:rPr lang="en-US" sz="2000" b="1" dirty="0">
                <a:latin typeface="Walkman-Chanakya-901" pitchFamily="34" charset="0"/>
              </a:rPr>
              <a:t>/d </a:t>
            </a:r>
            <a:r>
              <a:rPr lang="en-US" sz="2000" b="1" dirty="0" err="1">
                <a:latin typeface="Walkman-Chanakya-901" pitchFamily="34" charset="0"/>
              </a:rPr>
              <a:t>gksus</a:t>
            </a:r>
            <a:r>
              <a:rPr lang="en-US" sz="2000" b="1" dirty="0">
                <a:latin typeface="Walkman-Chanakya-901" pitchFamily="34" charset="0"/>
              </a:rPr>
              <a:t> </a:t>
            </a:r>
            <a:r>
              <a:rPr lang="en-US" sz="2000" b="1" dirty="0" err="1">
                <a:latin typeface="Walkman-Chanakya-901" pitchFamily="34" charset="0"/>
              </a:rPr>
              <a:t>ds</a:t>
            </a:r>
            <a:r>
              <a:rPr lang="en-US" sz="2000" b="1" dirty="0">
                <a:latin typeface="Walkman-Chanakya-901" pitchFamily="34" charset="0"/>
              </a:rPr>
              <a:t> </a:t>
            </a:r>
            <a:r>
              <a:rPr lang="en-US" sz="2000" b="1" dirty="0" err="1">
                <a:latin typeface="Walkman-Chanakya-901" pitchFamily="34" charset="0"/>
              </a:rPr>
              <a:t>ckn</a:t>
            </a:r>
            <a:r>
              <a:rPr lang="en-US" sz="2000" b="1" dirty="0">
                <a:latin typeface="Walkman-Chanakya-901" pitchFamily="34" charset="0"/>
              </a:rPr>
              <a:t> </a:t>
            </a:r>
            <a:r>
              <a:rPr lang="en-US" sz="2000" b="1" dirty="0" err="1">
                <a:latin typeface="Walkman-Chanakya-901" pitchFamily="34" charset="0"/>
              </a:rPr>
              <a:t>vfHku</a:t>
            </a:r>
            <a:r>
              <a:rPr lang="en-US" sz="2000" b="1" dirty="0">
                <a:latin typeface="Walkman-Chanakya-901" pitchFamily="34" charset="0"/>
              </a:rPr>
              <a:t>; </a:t>
            </a:r>
            <a:r>
              <a:rPr lang="en-US" sz="2000" b="1" dirty="0" err="1">
                <a:latin typeface="Walkman-Chanakya-901" pitchFamily="34" charset="0"/>
              </a:rPr>
              <a:t>Bqejh</a:t>
            </a:r>
            <a:r>
              <a:rPr lang="en-US" sz="2000" b="1" dirty="0">
                <a:latin typeface="Walkman-Chanakya-901" pitchFamily="34" charset="0"/>
              </a:rPr>
              <a:t> </a:t>
            </a:r>
            <a:r>
              <a:rPr lang="en-US" sz="2000" b="1" dirty="0" err="1">
                <a:latin typeface="Walkman-Chanakya-901" pitchFamily="34" charset="0"/>
              </a:rPr>
              <a:t>xkus</a:t>
            </a:r>
            <a:r>
              <a:rPr lang="en-US" sz="2000" b="1" dirty="0">
                <a:latin typeface="Walkman-Chanakya-901" pitchFamily="34" charset="0"/>
              </a:rPr>
              <a:t> dh </a:t>
            </a:r>
            <a:r>
              <a:rPr lang="en-US" sz="2000" b="1" dirty="0" err="1">
                <a:latin typeface="Walkman-Chanakya-901" pitchFamily="34" charset="0"/>
              </a:rPr>
              <a:t>ijEijk</a:t>
            </a:r>
            <a:r>
              <a:rPr lang="en-US" sz="2000" b="1" dirty="0">
                <a:latin typeface="Walkman-Chanakya-901" pitchFamily="34" charset="0"/>
              </a:rPr>
              <a:t> </a:t>
            </a:r>
            <a:r>
              <a:rPr lang="en-US" sz="2000" b="1" dirty="0" err="1">
                <a:latin typeface="Walkman-Chanakya-901" pitchFamily="34" charset="0"/>
              </a:rPr>
              <a:t>dk</a:t>
            </a:r>
            <a:r>
              <a:rPr lang="en-US" sz="2000" b="1" dirty="0">
                <a:latin typeface="Walkman-Chanakya-901" pitchFamily="34" charset="0"/>
              </a:rPr>
              <a:t> </a:t>
            </a:r>
            <a:r>
              <a:rPr lang="en-US" sz="2000" b="1" dirty="0" err="1">
                <a:latin typeface="Walkman-Chanakya-901" pitchFamily="34" charset="0"/>
              </a:rPr>
              <a:t>yksi</a:t>
            </a:r>
            <a:r>
              <a:rPr lang="en-US" sz="2000" b="1" dirty="0">
                <a:latin typeface="Walkman-Chanakya-901" pitchFamily="34" charset="0"/>
              </a:rPr>
              <a:t> </a:t>
            </a:r>
            <a:r>
              <a:rPr lang="en-US" sz="2000" b="1" dirty="0" err="1">
                <a:latin typeface="Walkman-Chanakya-901" pitchFamily="34" charset="0"/>
              </a:rPr>
              <a:t>gksus</a:t>
            </a:r>
            <a:r>
              <a:rPr lang="en-US" sz="2000" b="1" dirty="0">
                <a:latin typeface="Walkman-Chanakya-901" pitchFamily="34" charset="0"/>
              </a:rPr>
              <a:t> </a:t>
            </a:r>
            <a:r>
              <a:rPr lang="en-US" sz="2000" b="1" dirty="0" err="1">
                <a:latin typeface="Walkman-Chanakya-901" pitchFamily="34" charset="0"/>
              </a:rPr>
              <a:t>ij</a:t>
            </a:r>
            <a:r>
              <a:rPr lang="en-US" sz="2000" b="1" dirty="0">
                <a:latin typeface="Walkman-Chanakya-901" pitchFamily="34" charset="0"/>
              </a:rPr>
              <a:t> </a:t>
            </a:r>
            <a:r>
              <a:rPr lang="en-US" sz="2000" b="1" dirty="0" err="1">
                <a:latin typeface="Walkman-Chanakya-901" pitchFamily="34" charset="0"/>
              </a:rPr>
              <a:t>yxk</a:t>
            </a:r>
            <a:r>
              <a:rPr lang="en-US" sz="2000" b="1" dirty="0">
                <a:latin typeface="Walkman-Chanakya-901" pitchFamily="34" charset="0"/>
              </a:rPr>
              <a:t> </a:t>
            </a:r>
            <a:r>
              <a:rPr lang="en-US" sz="2000" b="1" dirty="0" err="1">
                <a:latin typeface="Walkman-Chanakya-901" pitchFamily="34" charset="0"/>
              </a:rPr>
              <a:t>vkSj</a:t>
            </a:r>
            <a:r>
              <a:rPr lang="en-US" sz="2000" b="1" dirty="0">
                <a:latin typeface="Walkman-Chanakya-901" pitchFamily="34" charset="0"/>
              </a:rPr>
              <a:t> </a:t>
            </a:r>
            <a:r>
              <a:rPr lang="en-US" sz="2000" b="1" dirty="0" err="1">
                <a:latin typeface="Walkman-Chanakya-901" pitchFamily="34" charset="0"/>
              </a:rPr>
              <a:t>vk</a:t>
            </a:r>
            <a:r>
              <a:rPr lang="en-US" sz="2000" b="1" dirty="0">
                <a:latin typeface="Walkman-Chanakya-901" pitchFamily="34" charset="0"/>
              </a:rPr>
              <a:t>/</a:t>
            </a:r>
            <a:r>
              <a:rPr lang="en-US" sz="2000" b="1" dirty="0" err="1">
                <a:latin typeface="Walkman-Chanakya-901" pitchFamily="34" charset="0"/>
              </a:rPr>
              <a:t>qfud</a:t>
            </a:r>
            <a:r>
              <a:rPr lang="en-US" sz="2000" b="1" dirty="0">
                <a:latin typeface="Walkman-Chanakya-901" pitchFamily="34" charset="0"/>
              </a:rPr>
              <a:t> </a:t>
            </a:r>
            <a:r>
              <a:rPr lang="en-US" sz="2000" b="1" dirty="0" err="1">
                <a:latin typeface="Walkman-Chanakya-901" pitchFamily="34" charset="0"/>
              </a:rPr>
              <a:t>dky</a:t>
            </a:r>
            <a:r>
              <a:rPr lang="en-US" sz="2000" b="1" dirty="0">
                <a:latin typeface="Walkman-Chanakya-901" pitchFamily="34" charset="0"/>
              </a:rPr>
              <a:t> </a:t>
            </a:r>
            <a:r>
              <a:rPr lang="en-US" sz="2000" b="1" dirty="0" err="1">
                <a:latin typeface="Walkman-Chanakya-901" pitchFamily="34" charset="0"/>
              </a:rPr>
              <a:t>esa</a:t>
            </a:r>
            <a:r>
              <a:rPr lang="en-US" sz="2000" b="1" dirty="0">
                <a:latin typeface="Walkman-Chanakya-901" pitchFamily="34" charset="0"/>
              </a:rPr>
              <a:t> </a:t>
            </a:r>
            <a:r>
              <a:rPr lang="en-US" sz="2000" b="1" dirty="0" err="1">
                <a:latin typeface="Walkman-Chanakya-901" pitchFamily="34" charset="0"/>
              </a:rPr>
              <a:t>dRFkd</a:t>
            </a:r>
            <a:r>
              <a:rPr lang="en-US" sz="2000" b="1" dirty="0">
                <a:latin typeface="Walkman-Chanakya-901" pitchFamily="34" charset="0"/>
              </a:rPr>
              <a:t> </a:t>
            </a:r>
            <a:r>
              <a:rPr lang="en-US" sz="2000" b="1" dirty="0" err="1">
                <a:latin typeface="Walkman-Chanakya-901" pitchFamily="34" charset="0"/>
              </a:rPr>
              <a:t>u`R</a:t>
            </a:r>
            <a:r>
              <a:rPr lang="en-US" sz="2000" b="1" dirty="0">
                <a:latin typeface="Walkman-Chanakya-901" pitchFamily="34" charset="0"/>
              </a:rPr>
              <a:t>; </a:t>
            </a:r>
            <a:r>
              <a:rPr lang="en-US" sz="2000" b="1" dirty="0" err="1">
                <a:latin typeface="Walkman-Chanakya-901" pitchFamily="34" charset="0"/>
              </a:rPr>
              <a:t>esa</a:t>
            </a:r>
            <a:r>
              <a:rPr lang="en-US" sz="2000" b="1" dirty="0">
                <a:latin typeface="Walkman-Chanakya-901" pitchFamily="34" charset="0"/>
              </a:rPr>
              <a:t> </a:t>
            </a:r>
            <a:r>
              <a:rPr lang="en-US" sz="2000" b="1" dirty="0" err="1">
                <a:latin typeface="Walkman-Chanakya-901" pitchFamily="34" charset="0"/>
              </a:rPr>
              <a:t>gh</a:t>
            </a:r>
            <a:r>
              <a:rPr lang="en-US" sz="2000" b="1" dirty="0">
                <a:latin typeface="Walkman-Chanakya-901" pitchFamily="34" charset="0"/>
              </a:rPr>
              <a:t> </a:t>
            </a:r>
            <a:r>
              <a:rPr lang="en-US" sz="2000" b="1" dirty="0" err="1">
                <a:latin typeface="Walkman-Chanakya-901" pitchFamily="34" charset="0"/>
              </a:rPr>
              <a:t>blds</a:t>
            </a:r>
            <a:r>
              <a:rPr lang="en-US" sz="2000" b="1" dirty="0">
                <a:latin typeface="Walkman-Chanakya-901" pitchFamily="34" charset="0"/>
              </a:rPr>
              <a:t> </a:t>
            </a:r>
            <a:r>
              <a:rPr lang="en-US" sz="2000" b="1" dirty="0" err="1">
                <a:latin typeface="Walkman-Chanakya-901" pitchFamily="34" charset="0"/>
              </a:rPr>
              <a:t>dqN</a:t>
            </a:r>
            <a:r>
              <a:rPr lang="en-US" sz="2000" b="1" dirty="0">
                <a:latin typeface="Walkman-Chanakya-901" pitchFamily="34" charset="0"/>
              </a:rPr>
              <a:t> </a:t>
            </a:r>
            <a:r>
              <a:rPr lang="en-US" sz="2000" b="1" dirty="0" err="1">
                <a:latin typeface="Walkman-Chanakya-901" pitchFamily="34" charset="0"/>
              </a:rPr>
              <a:t>vo'ks"k</a:t>
            </a:r>
            <a:r>
              <a:rPr lang="en-US" sz="2000" b="1" dirty="0">
                <a:latin typeface="Walkman-Chanakya-901" pitchFamily="34" charset="0"/>
              </a:rPr>
              <a:t> </a:t>
            </a:r>
            <a:r>
              <a:rPr lang="en-US" sz="2000" b="1" dirty="0" err="1">
                <a:latin typeface="Walkman-Chanakya-901" pitchFamily="34" charset="0"/>
              </a:rPr>
              <a:t>feyrs</a:t>
            </a:r>
            <a:r>
              <a:rPr lang="en-US" sz="2000" b="1" dirty="0">
                <a:latin typeface="Walkman-Chanakya-901" pitchFamily="34" charset="0"/>
              </a:rPr>
              <a:t> </a:t>
            </a:r>
            <a:r>
              <a:rPr lang="en-US" sz="2000" b="1" dirty="0" err="1">
                <a:latin typeface="Walkman-Chanakya-901" pitchFamily="34" charset="0"/>
              </a:rPr>
              <a:t>gSA</a:t>
            </a:r>
            <a:r>
              <a:rPr lang="en-US" sz="2000" b="1" dirty="0">
                <a:latin typeface="Walkman-Chanakya-901" pitchFamily="34" charset="0"/>
              </a:rPr>
              <a:t> </a:t>
            </a:r>
            <a:r>
              <a:rPr lang="en-US" sz="2000" b="1" dirty="0" err="1">
                <a:latin typeface="Walkman-Chanakya-901" pitchFamily="34" charset="0"/>
              </a:rPr>
              <a:t>Bqejh</a:t>
            </a:r>
            <a:r>
              <a:rPr lang="en-US" sz="2000" b="1" dirty="0">
                <a:latin typeface="Walkman-Chanakya-901" pitchFamily="34" charset="0"/>
              </a:rPr>
              <a:t> </a:t>
            </a:r>
            <a:r>
              <a:rPr lang="en-US" sz="2000" b="1" dirty="0" err="1">
                <a:latin typeface="Walkman-Chanakya-901" pitchFamily="34" charset="0"/>
              </a:rPr>
              <a:t>esa</a:t>
            </a:r>
            <a:r>
              <a:rPr lang="en-US" sz="2000" b="1" dirty="0">
                <a:latin typeface="Walkman-Chanakya-901" pitchFamily="34" charset="0"/>
              </a:rPr>
              <a:t> </a:t>
            </a:r>
            <a:r>
              <a:rPr lang="en-US" sz="2000" b="1" dirty="0" err="1">
                <a:latin typeface="Walkman-Chanakya-901" pitchFamily="34" charset="0"/>
              </a:rPr>
              <a:t>ls</a:t>
            </a:r>
            <a:r>
              <a:rPr lang="en-US" sz="2000" b="1" dirty="0">
                <a:latin typeface="Walkman-Chanakya-901" pitchFamily="34" charset="0"/>
              </a:rPr>
              <a:t> </a:t>
            </a:r>
            <a:r>
              <a:rPr lang="en-US" sz="2000" b="1" dirty="0" err="1">
                <a:latin typeface="Walkman-Chanakya-901" pitchFamily="34" charset="0"/>
              </a:rPr>
              <a:t>vkafxd</a:t>
            </a:r>
            <a:r>
              <a:rPr lang="en-US" sz="2000" b="1" dirty="0">
                <a:latin typeface="Walkman-Chanakya-901" pitchFamily="34" charset="0"/>
              </a:rPr>
              <a:t> </a:t>
            </a:r>
            <a:r>
              <a:rPr lang="en-US" sz="2000" b="1" dirty="0" err="1">
                <a:latin typeface="Walkman-Chanakya-901" pitchFamily="34" charset="0"/>
              </a:rPr>
              <a:t>vfHku</a:t>
            </a:r>
            <a:r>
              <a:rPr lang="en-US" sz="2000" b="1" dirty="0">
                <a:latin typeface="Walkman-Chanakya-901" pitchFamily="34" charset="0"/>
              </a:rPr>
              <a:t>; </a:t>
            </a:r>
            <a:r>
              <a:rPr lang="en-US" sz="2000" b="1" dirty="0" err="1">
                <a:latin typeface="Walkman-Chanakya-901" pitchFamily="34" charset="0"/>
              </a:rPr>
              <a:t>fudy</a:t>
            </a:r>
            <a:r>
              <a:rPr lang="en-US" sz="2000" b="1" dirty="0">
                <a:latin typeface="Walkman-Chanakya-901" pitchFamily="34" charset="0"/>
              </a:rPr>
              <a:t> </a:t>
            </a:r>
            <a:r>
              <a:rPr lang="en-US" sz="2000" b="1" dirty="0" err="1">
                <a:latin typeface="Walkman-Chanakya-901" pitchFamily="34" charset="0"/>
              </a:rPr>
              <a:t>tkus</a:t>
            </a:r>
            <a:r>
              <a:rPr lang="en-US" sz="2000" b="1" dirty="0">
                <a:latin typeface="Walkman-Chanakya-901" pitchFamily="34" charset="0"/>
              </a:rPr>
              <a:t> </a:t>
            </a:r>
            <a:r>
              <a:rPr lang="en-US" sz="2000" b="1" dirty="0" err="1">
                <a:latin typeface="Walkman-Chanakya-901" pitchFamily="34" charset="0"/>
              </a:rPr>
              <a:t>ds</a:t>
            </a:r>
            <a:r>
              <a:rPr lang="en-US" sz="2000" b="1" dirty="0">
                <a:latin typeface="Walkman-Chanakya-901" pitchFamily="34" charset="0"/>
              </a:rPr>
              <a:t> </a:t>
            </a:r>
            <a:r>
              <a:rPr lang="en-US" sz="2000" b="1" dirty="0" err="1">
                <a:latin typeface="Walkman-Chanakya-901" pitchFamily="34" charset="0"/>
              </a:rPr>
              <a:t>ckn</a:t>
            </a:r>
            <a:r>
              <a:rPr lang="en-US" sz="2000" b="1" dirty="0">
                <a:latin typeface="Walkman-Chanakya-901" pitchFamily="34" charset="0"/>
              </a:rPr>
              <a:t> </a:t>
            </a:r>
            <a:r>
              <a:rPr lang="en-US" sz="2000" b="1" dirty="0" err="1">
                <a:latin typeface="Walkman-Chanakya-901" pitchFamily="34" charset="0"/>
              </a:rPr>
              <a:t>dsoy</a:t>
            </a:r>
            <a:r>
              <a:rPr lang="en-US" sz="2000" b="1" dirty="0">
                <a:latin typeface="Walkman-Chanakya-901" pitchFamily="34" charset="0"/>
              </a:rPr>
              <a:t> </a:t>
            </a:r>
            <a:r>
              <a:rPr lang="en-US" sz="2000" b="1" dirty="0" err="1">
                <a:latin typeface="Walkman-Chanakya-901" pitchFamily="34" charset="0"/>
              </a:rPr>
              <a:t>okfpd</a:t>
            </a:r>
            <a:r>
              <a:rPr lang="en-US" sz="2000" b="1" dirty="0">
                <a:latin typeface="Walkman-Chanakya-901" pitchFamily="34" charset="0"/>
              </a:rPr>
              <a:t> </a:t>
            </a:r>
            <a:r>
              <a:rPr lang="en-US" sz="2000" b="1" dirty="0" err="1">
                <a:latin typeface="Walkman-Chanakya-901" pitchFamily="34" charset="0"/>
              </a:rPr>
              <a:t>vfHku</a:t>
            </a:r>
            <a:r>
              <a:rPr lang="en-US" sz="2000" b="1" dirty="0">
                <a:latin typeface="Walkman-Chanakya-901" pitchFamily="34" charset="0"/>
              </a:rPr>
              <a:t>; </a:t>
            </a:r>
            <a:r>
              <a:rPr lang="en-US" sz="2000" b="1" dirty="0" err="1">
                <a:latin typeface="Walkman-Chanakya-901" pitchFamily="34" charset="0"/>
              </a:rPr>
              <a:t>jg</a:t>
            </a:r>
            <a:r>
              <a:rPr lang="en-US" sz="2000" b="1" dirty="0">
                <a:latin typeface="Walkman-Chanakya-901" pitchFamily="34" charset="0"/>
              </a:rPr>
              <a:t> </a:t>
            </a:r>
            <a:r>
              <a:rPr lang="en-US" sz="2000" b="1" dirty="0" err="1">
                <a:latin typeface="Walkman-Chanakya-901" pitchFamily="34" charset="0"/>
              </a:rPr>
              <a:t>x;k</a:t>
            </a:r>
            <a:r>
              <a:rPr lang="en-US" sz="2000" b="1" dirty="0">
                <a:latin typeface="Walkman-Chanakya-901" pitchFamily="34" charset="0"/>
              </a:rPr>
              <a:t>] ;</a:t>
            </a:r>
            <a:r>
              <a:rPr lang="en-US" sz="2000" b="1" dirty="0" err="1">
                <a:latin typeface="Walkman-Chanakya-901" pitchFamily="34" charset="0"/>
              </a:rPr>
              <a:t>kuh</a:t>
            </a:r>
            <a:r>
              <a:rPr lang="en-US" sz="2000" b="1" dirty="0">
                <a:latin typeface="Walkman-Chanakya-901" pitchFamily="34" charset="0"/>
              </a:rPr>
              <a:t> </a:t>
            </a:r>
            <a:r>
              <a:rPr lang="en-US" sz="2000" b="1" dirty="0" err="1">
                <a:latin typeface="Walkman-Chanakya-901" pitchFamily="34" charset="0"/>
              </a:rPr>
              <a:t>Bqejh</a:t>
            </a:r>
            <a:r>
              <a:rPr lang="en-US" sz="2000" b="1" dirty="0">
                <a:latin typeface="Walkman-Chanakya-901" pitchFamily="34" charset="0"/>
              </a:rPr>
              <a:t> </a:t>
            </a:r>
            <a:r>
              <a:rPr lang="en-US" sz="2000" b="1" dirty="0" err="1">
                <a:latin typeface="Walkman-Chanakya-901" pitchFamily="34" charset="0"/>
              </a:rPr>
              <a:t>ds</a:t>
            </a:r>
            <a:r>
              <a:rPr lang="en-US" sz="2000" b="1" dirty="0">
                <a:latin typeface="Walkman-Chanakya-901" pitchFamily="34" charset="0"/>
              </a:rPr>
              <a:t> </a:t>
            </a:r>
            <a:r>
              <a:rPr lang="en-US" sz="2000" b="1" dirty="0" err="1">
                <a:latin typeface="Walkman-Chanakya-901" pitchFamily="34" charset="0"/>
              </a:rPr>
              <a:t>cksyksa</a:t>
            </a:r>
            <a:r>
              <a:rPr lang="en-US" sz="2000" b="1" dirty="0">
                <a:latin typeface="Walkman-Chanakya-901" pitchFamily="34" charset="0"/>
              </a:rPr>
              <a:t> </a:t>
            </a:r>
            <a:r>
              <a:rPr lang="en-US" sz="2000" b="1" dirty="0" err="1">
                <a:latin typeface="Walkman-Chanakya-901" pitchFamily="34" charset="0"/>
              </a:rPr>
              <a:t>dk</a:t>
            </a:r>
            <a:r>
              <a:rPr lang="en-US" sz="2000" b="1" dirty="0">
                <a:latin typeface="Walkman-Chanakya-901" pitchFamily="34" charset="0"/>
              </a:rPr>
              <a:t> </a:t>
            </a:r>
            <a:r>
              <a:rPr lang="en-US" sz="2000" b="1" dirty="0" err="1">
                <a:latin typeface="Walkman-Chanakya-901" pitchFamily="34" charset="0"/>
              </a:rPr>
              <a:t>Lojksa</a:t>
            </a:r>
            <a:r>
              <a:rPr lang="en-US" sz="2000" b="1" dirty="0">
                <a:latin typeface="Walkman-Chanakya-901" pitchFamily="34" charset="0"/>
              </a:rPr>
              <a:t> </a:t>
            </a:r>
            <a:r>
              <a:rPr lang="en-US" sz="2000" b="1" dirty="0" err="1">
                <a:latin typeface="Walkman-Chanakya-901" pitchFamily="34" charset="0"/>
              </a:rPr>
              <a:t>ds</a:t>
            </a:r>
            <a:r>
              <a:rPr lang="en-US" sz="2000" b="1" dirty="0">
                <a:latin typeface="Walkman-Chanakya-901" pitchFamily="34" charset="0"/>
              </a:rPr>
              <a:t> }</a:t>
            </a:r>
            <a:r>
              <a:rPr lang="en-US" sz="2000" b="1" dirty="0" err="1">
                <a:latin typeface="Walkman-Chanakya-901" pitchFamily="34" charset="0"/>
              </a:rPr>
              <a:t>kjk</a:t>
            </a:r>
            <a:r>
              <a:rPr lang="en-US" sz="2000" b="1" dirty="0">
                <a:latin typeface="Walkman-Chanakya-901" pitchFamily="34" charset="0"/>
              </a:rPr>
              <a:t> </a:t>
            </a:r>
            <a:r>
              <a:rPr lang="en-US" sz="2000" b="1" dirty="0" err="1">
                <a:latin typeface="Walkman-Chanakya-901" pitchFamily="34" charset="0"/>
              </a:rPr>
              <a:t>gh</a:t>
            </a:r>
            <a:r>
              <a:rPr lang="en-US" sz="2000" b="1" dirty="0">
                <a:latin typeface="Walkman-Chanakya-901" pitchFamily="34" charset="0"/>
              </a:rPr>
              <a:t> </a:t>
            </a:r>
            <a:r>
              <a:rPr lang="en-US" sz="2000" b="1" dirty="0" err="1">
                <a:latin typeface="Walkman-Chanakya-901" pitchFamily="34" charset="0"/>
              </a:rPr>
              <a:t>vfHku</a:t>
            </a:r>
            <a:r>
              <a:rPr lang="en-US" sz="2000" b="1" dirty="0">
                <a:latin typeface="Walkman-Chanakya-901" pitchFamily="34" charset="0"/>
              </a:rPr>
              <a:t>; </a:t>
            </a:r>
            <a:r>
              <a:rPr lang="en-US" sz="2000" b="1" dirty="0" err="1">
                <a:latin typeface="Walkman-Chanakya-901" pitchFamily="34" charset="0"/>
              </a:rPr>
              <a:t>gksus</a:t>
            </a:r>
            <a:r>
              <a:rPr lang="en-US" sz="2000" b="1" dirty="0">
                <a:latin typeface="Walkman-Chanakya-901" pitchFamily="34" charset="0"/>
              </a:rPr>
              <a:t> </a:t>
            </a:r>
            <a:r>
              <a:rPr lang="en-US" sz="2000" b="1" dirty="0" err="1">
                <a:latin typeface="Walkman-Chanakya-901" pitchFamily="34" charset="0"/>
              </a:rPr>
              <a:t>yxkA</a:t>
            </a:r>
            <a:r>
              <a:rPr lang="en-US" sz="2000" b="1" dirty="0">
                <a:latin typeface="Walkman-Chanakya-901" pitchFamily="34" charset="0"/>
              </a:rPr>
              <a:t> </a:t>
            </a:r>
            <a:r>
              <a:rPr lang="en-US" sz="2000" b="1" dirty="0" err="1">
                <a:latin typeface="Walkman-Chanakya-901" pitchFamily="34" charset="0"/>
              </a:rPr>
              <a:t>blh</a:t>
            </a:r>
            <a:r>
              <a:rPr lang="en-US" sz="2000" b="1" dirty="0">
                <a:latin typeface="Walkman-Chanakya-901" pitchFamily="34" charset="0"/>
              </a:rPr>
              <a:t> </a:t>
            </a:r>
            <a:r>
              <a:rPr lang="en-US" sz="2000" b="1" dirty="0" err="1">
                <a:latin typeface="Walkman-Chanakya-901" pitchFamily="34" charset="0"/>
              </a:rPr>
              <a:t>dk</a:t>
            </a:r>
            <a:r>
              <a:rPr lang="en-US" sz="2000" b="1" dirty="0">
                <a:latin typeface="Walkman-Chanakya-901" pitchFamily="34" charset="0"/>
              </a:rPr>
              <a:t> </a:t>
            </a:r>
            <a:r>
              <a:rPr lang="en-US" sz="2000" b="1" dirty="0" err="1">
                <a:latin typeface="Walkman-Chanakya-901" pitchFamily="34" charset="0"/>
              </a:rPr>
              <a:t>Bqejh</a:t>
            </a:r>
            <a:r>
              <a:rPr lang="en-US" sz="2000" b="1" dirty="0">
                <a:latin typeface="Walkman-Chanakya-901" pitchFamily="34" charset="0"/>
              </a:rPr>
              <a:t> </a:t>
            </a:r>
            <a:r>
              <a:rPr lang="en-US" sz="2000" b="1" dirty="0" err="1">
                <a:latin typeface="Walkman-Chanakya-901" pitchFamily="34" charset="0"/>
              </a:rPr>
              <a:t>esa</a:t>
            </a:r>
            <a:r>
              <a:rPr lang="en-US" sz="2000" b="1" dirty="0">
                <a:latin typeface="Walkman-Chanakya-901" pitchFamily="34" charset="0"/>
              </a:rPr>
              <a:t> </a:t>
            </a:r>
            <a:r>
              <a:rPr lang="en-US" sz="2000" b="1" dirty="0" err="1">
                <a:latin typeface="Walkman-Chanakya-901" pitchFamily="34" charset="0"/>
              </a:rPr>
              <a:t>cksy&amp;cuko</a:t>
            </a:r>
            <a:r>
              <a:rPr lang="en-US" sz="2000" b="1" dirty="0">
                <a:latin typeface="Walkman-Chanakya-901" pitchFamily="34" charset="0"/>
              </a:rPr>
              <a:t> </a:t>
            </a:r>
            <a:r>
              <a:rPr lang="en-US" sz="2000" b="1" dirty="0" err="1">
                <a:latin typeface="Walkman-Chanakya-901" pitchFamily="34" charset="0"/>
              </a:rPr>
              <a:t>dgk</a:t>
            </a:r>
            <a:r>
              <a:rPr lang="en-US" sz="2000" b="1" dirty="0">
                <a:latin typeface="Walkman-Chanakya-901" pitchFamily="34" charset="0"/>
              </a:rPr>
              <a:t> </a:t>
            </a:r>
            <a:r>
              <a:rPr lang="en-US" sz="2000" b="1" dirty="0" err="1">
                <a:latin typeface="Walkman-Chanakya-901" pitchFamily="34" charset="0"/>
              </a:rPr>
              <a:t>tkrk</a:t>
            </a:r>
            <a:r>
              <a:rPr lang="en-US" sz="2000" b="1" dirty="0">
                <a:latin typeface="Walkman-Chanakya-901" pitchFamily="34" charset="0"/>
              </a:rPr>
              <a:t> </a:t>
            </a:r>
            <a:r>
              <a:rPr lang="en-US" sz="2000" b="1" dirty="0" err="1">
                <a:latin typeface="Walkman-Chanakya-901" pitchFamily="34" charset="0"/>
              </a:rPr>
              <a:t>gSA</a:t>
            </a:r>
            <a:r>
              <a:rPr lang="en-US" sz="2000" b="1" dirty="0">
                <a:latin typeface="Walkman-Chanakya-901" pitchFamily="34" charset="0"/>
              </a:rPr>
              <a:t> </a:t>
            </a:r>
            <a:r>
              <a:rPr lang="en-US" sz="2000" b="1" dirty="0" err="1">
                <a:latin typeface="Walkman-Chanakya-901" pitchFamily="34" charset="0"/>
              </a:rPr>
              <a:t>ijEijkxr</a:t>
            </a:r>
            <a:r>
              <a:rPr lang="en-US" sz="2000" b="1" dirty="0">
                <a:latin typeface="Walkman-Chanakya-901" pitchFamily="34" charset="0"/>
              </a:rPr>
              <a:t> 'kq¼ :</a:t>
            </a:r>
            <a:r>
              <a:rPr lang="en-US" sz="2000" b="1" dirty="0" err="1">
                <a:latin typeface="Walkman-Chanakya-901" pitchFamily="34" charset="0"/>
              </a:rPr>
              <a:t>i</a:t>
            </a:r>
            <a:r>
              <a:rPr lang="en-US" sz="2000" b="1" dirty="0">
                <a:latin typeface="Walkman-Chanakya-901" pitchFamily="34" charset="0"/>
              </a:rPr>
              <a:t> </a:t>
            </a:r>
            <a:r>
              <a:rPr lang="en-US" sz="2000" b="1" dirty="0" err="1">
                <a:latin typeface="Walkman-Chanakya-901" pitchFamily="34" charset="0"/>
              </a:rPr>
              <a:t>esa</a:t>
            </a:r>
            <a:r>
              <a:rPr lang="en-US" sz="2000" b="1" dirty="0">
                <a:latin typeface="Walkman-Chanakya-901" pitchFamily="34" charset="0"/>
              </a:rPr>
              <a:t> </a:t>
            </a:r>
            <a:r>
              <a:rPr lang="en-US" sz="2000" b="1" dirty="0" err="1">
                <a:latin typeface="Walkman-Chanakya-901" pitchFamily="34" charset="0"/>
              </a:rPr>
              <a:t>Bqejh</a:t>
            </a:r>
            <a:r>
              <a:rPr lang="en-US" sz="2000" b="1" dirty="0">
                <a:latin typeface="Walkman-Chanakya-901" pitchFamily="34" charset="0"/>
              </a:rPr>
              <a:t> </a:t>
            </a:r>
            <a:r>
              <a:rPr lang="en-US" sz="2000" b="1" dirty="0" err="1">
                <a:latin typeface="Walkman-Chanakya-901" pitchFamily="34" charset="0"/>
              </a:rPr>
              <a:t>xkus</a:t>
            </a:r>
            <a:r>
              <a:rPr lang="en-US" sz="2000" b="1" dirty="0">
                <a:latin typeface="Walkman-Chanakya-901" pitchFamily="34" charset="0"/>
              </a:rPr>
              <a:t> </a:t>
            </a:r>
            <a:r>
              <a:rPr lang="en-US" sz="2000" b="1" dirty="0" err="1">
                <a:latin typeface="Walkman-Chanakya-901" pitchFamily="34" charset="0"/>
              </a:rPr>
              <a:t>okyh</a:t>
            </a:r>
            <a:r>
              <a:rPr lang="en-US" sz="2000" b="1" dirty="0">
                <a:latin typeface="Walkman-Chanakya-901" pitchFamily="34" charset="0"/>
              </a:rPr>
              <a:t> </a:t>
            </a:r>
            <a:r>
              <a:rPr lang="en-US" sz="2000" b="1" dirty="0" err="1">
                <a:latin typeface="Walkman-Chanakya-901" pitchFamily="34" charset="0"/>
              </a:rPr>
              <a:t>xkf;dkvksa</a:t>
            </a:r>
            <a:r>
              <a:rPr lang="en-US" sz="2000" b="1" dirty="0">
                <a:latin typeface="Walkman-Chanakya-901" pitchFamily="34" charset="0"/>
              </a:rPr>
              <a:t> </a:t>
            </a:r>
            <a:r>
              <a:rPr lang="en-US" sz="2000" b="1" dirty="0" err="1">
                <a:latin typeface="Walkman-Chanakya-901" pitchFamily="34" charset="0"/>
              </a:rPr>
              <a:t>nsoh</a:t>
            </a:r>
            <a:r>
              <a:rPr lang="en-US" sz="2000" b="1" dirty="0">
                <a:latin typeface="Walkman-Chanakya-901" pitchFamily="34" charset="0"/>
              </a:rPr>
              <a:t> </a:t>
            </a:r>
            <a:r>
              <a:rPr lang="en-US" sz="2000" b="1" dirty="0" err="1">
                <a:latin typeface="Walkman-Chanakya-901" pitchFamily="34" charset="0"/>
              </a:rPr>
              <a:t>izeq</a:t>
            </a:r>
            <a:r>
              <a:rPr lang="en-US" sz="2000" b="1" dirty="0">
                <a:latin typeface="Walkman-Chanakya-901" pitchFamily="34" charset="0"/>
              </a:rPr>
              <a:t>[k </a:t>
            </a:r>
            <a:r>
              <a:rPr lang="en-US" sz="2000" b="1" dirty="0" err="1">
                <a:latin typeface="Walkman-Chanakya-901" pitchFamily="34" charset="0"/>
              </a:rPr>
              <a:t>ekuh</a:t>
            </a:r>
            <a:r>
              <a:rPr lang="en-US" sz="2000" b="1" dirty="0">
                <a:latin typeface="Walkman-Chanakya-901" pitchFamily="34" charset="0"/>
              </a:rPr>
              <a:t> </a:t>
            </a:r>
            <a:r>
              <a:rPr lang="en-US" sz="2000" b="1" dirty="0" err="1">
                <a:latin typeface="Walkman-Chanakya-901" pitchFamily="34" charset="0"/>
              </a:rPr>
              <a:t>tkrh</a:t>
            </a:r>
            <a:r>
              <a:rPr lang="en-US" sz="2000" b="1" dirty="0">
                <a:latin typeface="Walkman-Chanakya-901" pitchFamily="34" charset="0"/>
              </a:rPr>
              <a:t> </a:t>
            </a:r>
            <a:r>
              <a:rPr lang="en-US" sz="2000" b="1" dirty="0" err="1">
                <a:latin typeface="Walkman-Chanakya-901" pitchFamily="34" charset="0"/>
              </a:rPr>
              <a:t>gSA</a:t>
            </a:r>
            <a:r>
              <a:rPr lang="en-US" sz="2000" b="1" dirty="0">
                <a:latin typeface="Walkman-Chanakya-901" pitchFamily="34" charset="0"/>
              </a:rPr>
              <a:t> </a:t>
            </a:r>
            <a:r>
              <a:rPr lang="en-US" sz="2000" b="1" dirty="0" err="1">
                <a:latin typeface="Walkman-Chanakya-901" pitchFamily="34" charset="0"/>
              </a:rPr>
              <a:t>Bqejh</a:t>
            </a:r>
            <a:r>
              <a:rPr lang="en-US" sz="2000" b="1" dirty="0">
                <a:latin typeface="Walkman-Chanakya-901" pitchFamily="34" charset="0"/>
              </a:rPr>
              <a:t> </a:t>
            </a:r>
            <a:r>
              <a:rPr lang="en-US" sz="2000" b="1" dirty="0" err="1">
                <a:latin typeface="Walkman-Chanakya-901" pitchFamily="34" charset="0"/>
              </a:rPr>
              <a:t>jpf;rkvksa</a:t>
            </a:r>
            <a:r>
              <a:rPr lang="en-US" sz="2000" b="1" dirty="0">
                <a:latin typeface="Walkman-Chanakya-901" pitchFamily="34" charset="0"/>
              </a:rPr>
              <a:t> </a:t>
            </a:r>
            <a:r>
              <a:rPr lang="en-US" sz="2000" b="1" dirty="0" err="1">
                <a:latin typeface="Walkman-Chanakya-901" pitchFamily="34" charset="0"/>
              </a:rPr>
              <a:t>esa</a:t>
            </a:r>
            <a:r>
              <a:rPr lang="en-US" sz="2000" b="1" dirty="0">
                <a:latin typeface="Walkman-Chanakya-901" pitchFamily="34" charset="0"/>
              </a:rPr>
              <a:t> </a:t>
            </a:r>
            <a:r>
              <a:rPr lang="en-US" sz="2000" b="1" dirty="0" err="1">
                <a:latin typeface="Walkman-Chanakya-901" pitchFamily="34" charset="0"/>
              </a:rPr>
              <a:t>egkjkt</a:t>
            </a:r>
            <a:r>
              <a:rPr lang="en-US" sz="2000" b="1" dirty="0">
                <a:latin typeface="Walkman-Chanakya-901" pitchFamily="34" charset="0"/>
              </a:rPr>
              <a:t> </a:t>
            </a:r>
            <a:r>
              <a:rPr lang="en-US" sz="2000" b="1" dirty="0" err="1">
                <a:latin typeface="Walkman-Chanakya-901" pitchFamily="34" charset="0"/>
              </a:rPr>
              <a:t>dkfydk</a:t>
            </a:r>
            <a:r>
              <a:rPr lang="en-US" sz="2000" b="1" dirty="0">
                <a:latin typeface="Walkman-Chanakya-901" pitchFamily="34" charset="0"/>
              </a:rPr>
              <a:t> </a:t>
            </a:r>
            <a:r>
              <a:rPr lang="en-US" sz="2000" b="1" dirty="0" err="1">
                <a:latin typeface="Walkman-Chanakya-901" pitchFamily="34" charset="0"/>
              </a:rPr>
              <a:t>izlkn</a:t>
            </a:r>
            <a:r>
              <a:rPr lang="en-US" sz="2000" b="1" dirty="0">
                <a:latin typeface="Walkman-Chanakya-901" pitchFamily="34" charset="0"/>
              </a:rPr>
              <a:t>] </a:t>
            </a:r>
            <a:r>
              <a:rPr lang="en-US" sz="2000" b="1" dirty="0" err="1">
                <a:latin typeface="Walkman-Chanakya-901" pitchFamily="34" charset="0"/>
              </a:rPr>
              <a:t>fcUnknhu</a:t>
            </a:r>
            <a:r>
              <a:rPr lang="en-US" sz="2000" b="1" dirty="0">
                <a:latin typeface="Walkman-Chanakya-901" pitchFamily="34" charset="0"/>
              </a:rPr>
              <a:t>] </a:t>
            </a:r>
            <a:r>
              <a:rPr lang="en-US" sz="2000" b="1" dirty="0" err="1">
                <a:latin typeface="Walkman-Chanakya-901" pitchFamily="34" charset="0"/>
              </a:rPr>
              <a:t>dnjfi;k</a:t>
            </a:r>
            <a:r>
              <a:rPr lang="en-US" sz="2000" b="1" dirty="0">
                <a:latin typeface="Walkman-Chanakya-901" pitchFamily="34" charset="0"/>
              </a:rPr>
              <a:t>] </a:t>
            </a:r>
            <a:r>
              <a:rPr lang="en-US" sz="2000" b="1" dirty="0" err="1">
                <a:latin typeface="Walkman-Chanakya-901" pitchFamily="34" charset="0"/>
              </a:rPr>
              <a:t>yyufi;k</a:t>
            </a:r>
            <a:r>
              <a:rPr lang="en-US" sz="2000" b="1" dirty="0">
                <a:latin typeface="Walkman-Chanakya-901" pitchFamily="34" charset="0"/>
              </a:rPr>
              <a:t>] </a:t>
            </a:r>
            <a:r>
              <a:rPr lang="en-US" sz="2000" b="1" dirty="0" err="1">
                <a:latin typeface="Walkman-Chanakya-901" pitchFamily="34" charset="0"/>
              </a:rPr>
              <a:t>cMs</a:t>
            </a:r>
            <a:r>
              <a:rPr lang="en-US" sz="2000" b="1" dirty="0">
                <a:latin typeface="Walkman-Chanakya-901" pitchFamily="34" charset="0"/>
              </a:rPr>
              <a:t> </a:t>
            </a:r>
            <a:r>
              <a:rPr lang="en-US" sz="2000" b="1" dirty="0" err="1">
                <a:latin typeface="Walkman-Chanakya-901" pitchFamily="34" charset="0"/>
              </a:rPr>
              <a:t>jkenkl</a:t>
            </a:r>
            <a:r>
              <a:rPr lang="en-US" sz="2000" b="1" dirty="0">
                <a:latin typeface="Walkman-Chanakya-901" pitchFamily="34" charset="0"/>
              </a:rPr>
              <a:t>] </a:t>
            </a:r>
            <a:r>
              <a:rPr lang="en-US" sz="2000" b="1" dirty="0" err="1">
                <a:latin typeface="Walkman-Chanakya-901" pitchFamily="34" charset="0"/>
              </a:rPr>
              <a:t>izsefi;k</a:t>
            </a:r>
            <a:r>
              <a:rPr lang="en-US" sz="2000" b="1" dirty="0">
                <a:latin typeface="Walkman-Chanakya-901" pitchFamily="34" charset="0"/>
              </a:rPr>
              <a:t>] </a:t>
            </a:r>
            <a:r>
              <a:rPr lang="en-US" sz="2000" b="1" dirty="0" err="1">
                <a:latin typeface="Walkman-Chanakya-901" pitchFamily="34" charset="0"/>
              </a:rPr>
              <a:t>lqUnjfi;k</a:t>
            </a:r>
            <a:r>
              <a:rPr lang="en-US" sz="2000" b="1" dirty="0">
                <a:latin typeface="Walkman-Chanakya-901" pitchFamily="34" charset="0"/>
              </a:rPr>
              <a:t> </a:t>
            </a:r>
            <a:r>
              <a:rPr lang="en-US" sz="2000" b="1" dirty="0" err="1">
                <a:latin typeface="Walkman-Chanakya-901" pitchFamily="34" charset="0"/>
              </a:rPr>
              <a:t>RkFkk</a:t>
            </a:r>
            <a:r>
              <a:rPr lang="en-US" sz="2000" b="1" dirty="0">
                <a:latin typeface="Walkman-Chanakya-901" pitchFamily="34" charset="0"/>
              </a:rPr>
              <a:t> </a:t>
            </a:r>
            <a:r>
              <a:rPr lang="en-US" sz="2000" b="1" dirty="0" err="1">
                <a:latin typeface="Walkman-Chanakya-901" pitchFamily="34" charset="0"/>
              </a:rPr>
              <a:t>jfld</a:t>
            </a:r>
            <a:r>
              <a:rPr lang="en-US" sz="2000" b="1" dirty="0">
                <a:latin typeface="Walkman-Chanakya-901" pitchFamily="34" charset="0"/>
              </a:rPr>
              <a:t> </a:t>
            </a:r>
            <a:r>
              <a:rPr lang="en-US" sz="2000" b="1" dirty="0" err="1">
                <a:latin typeface="Walkman-Chanakya-901" pitchFamily="34" charset="0"/>
              </a:rPr>
              <a:t>fi;k</a:t>
            </a:r>
            <a:r>
              <a:rPr lang="en-US" sz="2000" b="1" dirty="0">
                <a:latin typeface="Walkman-Chanakya-901" pitchFamily="34" charset="0"/>
              </a:rPr>
              <a:t> </a:t>
            </a:r>
            <a:r>
              <a:rPr lang="en-US" sz="2000" b="1" dirty="0" err="1">
                <a:latin typeface="Walkman-Chanakya-901" pitchFamily="34" charset="0"/>
              </a:rPr>
              <a:t>vkfn</a:t>
            </a:r>
            <a:r>
              <a:rPr lang="en-US" sz="2000" b="1" dirty="0">
                <a:latin typeface="Walkman-Chanakya-901" pitchFamily="34" charset="0"/>
              </a:rPr>
              <a:t> </a:t>
            </a:r>
            <a:r>
              <a:rPr lang="en-US" sz="2000" b="1" dirty="0" err="1">
                <a:latin typeface="Walkman-Chanakya-901" pitchFamily="34" charset="0"/>
              </a:rPr>
              <a:t>ds</a:t>
            </a:r>
            <a:r>
              <a:rPr lang="en-US" sz="2000" b="1" dirty="0">
                <a:latin typeface="Walkman-Chanakya-901" pitchFamily="34" charset="0"/>
              </a:rPr>
              <a:t> </a:t>
            </a:r>
            <a:r>
              <a:rPr lang="en-US" sz="2000" b="1" dirty="0" err="1">
                <a:latin typeface="Walkman-Chanakya-901" pitchFamily="34" charset="0"/>
              </a:rPr>
              <a:t>uke</a:t>
            </a:r>
            <a:r>
              <a:rPr lang="en-US" sz="2000" b="1" dirty="0">
                <a:latin typeface="Walkman-Chanakya-901" pitchFamily="34" charset="0"/>
              </a:rPr>
              <a:t> </a:t>
            </a:r>
            <a:r>
              <a:rPr lang="en-US" sz="2000" b="1" dirty="0" err="1">
                <a:latin typeface="Walkman-Chanakya-901" pitchFamily="34" charset="0"/>
              </a:rPr>
              <a:t>mYys</a:t>
            </a:r>
            <a:r>
              <a:rPr lang="en-US" sz="2000" b="1" dirty="0">
                <a:latin typeface="Walkman-Chanakya-901" pitchFamily="34" charset="0"/>
              </a:rPr>
              <a:t>[</a:t>
            </a:r>
            <a:r>
              <a:rPr lang="en-US" sz="2000" b="1" dirty="0" err="1">
                <a:latin typeface="Walkman-Chanakya-901" pitchFamily="34" charset="0"/>
              </a:rPr>
              <a:t>kuh</a:t>
            </a:r>
            <a:r>
              <a:rPr lang="en-US" sz="2000" b="1" dirty="0">
                <a:latin typeface="Walkman-Chanakya-901" pitchFamily="34" charset="0"/>
              </a:rPr>
              <a:t>; </a:t>
            </a:r>
            <a:r>
              <a:rPr lang="en-US" sz="2000" b="1" dirty="0" err="1">
                <a:latin typeface="Walkman-Chanakya-901" pitchFamily="34" charset="0"/>
              </a:rPr>
              <a:t>gSA</a:t>
            </a:r>
            <a:endParaRPr lang="en-US" sz="2000" b="1" dirty="0">
              <a:latin typeface="Walkman-Chanakya-901" pitchFamily="34" charset="0"/>
            </a:endParaRPr>
          </a:p>
          <a:p>
            <a:pPr algn="just">
              <a:lnSpc>
                <a:spcPct val="80000"/>
              </a:lnSpc>
              <a:defRPr/>
            </a:pPr>
            <a:r>
              <a:rPr lang="en-US" sz="2000" b="1" dirty="0">
                <a:latin typeface="Walkman-Chanakya-901" pitchFamily="34" charset="0"/>
              </a:rPr>
              <a:t>	;g </a:t>
            </a:r>
            <a:r>
              <a:rPr lang="en-US" sz="2000" b="1" dirty="0" err="1">
                <a:latin typeface="Walkman-Chanakya-901" pitchFamily="34" charset="0"/>
              </a:rPr>
              <a:t>xkf;dh</a:t>
            </a:r>
            <a:r>
              <a:rPr lang="en-US" sz="2000" b="1" dirty="0">
                <a:latin typeface="Walkman-Chanakya-901" pitchFamily="34" charset="0"/>
              </a:rPr>
              <a:t> </a:t>
            </a:r>
            <a:r>
              <a:rPr lang="en-US" sz="2000" b="1" dirty="0" err="1">
                <a:latin typeface="Walkman-Chanakya-901" pitchFamily="34" charset="0"/>
              </a:rPr>
              <a:t>vR;Ur</a:t>
            </a:r>
            <a:r>
              <a:rPr lang="en-US" sz="2000" b="1" dirty="0">
                <a:latin typeface="Walkman-Chanakya-901" pitchFamily="34" charset="0"/>
              </a:rPr>
              <a:t> </a:t>
            </a:r>
            <a:r>
              <a:rPr lang="en-US" sz="2000" b="1" dirty="0" err="1">
                <a:latin typeface="Walkman-Chanakya-901" pitchFamily="34" charset="0"/>
              </a:rPr>
              <a:t>J`axkfjd</a:t>
            </a:r>
            <a:r>
              <a:rPr lang="en-US" sz="2000" b="1" dirty="0">
                <a:latin typeface="Walkman-Chanakya-901" pitchFamily="34" charset="0"/>
              </a:rPr>
              <a:t> </a:t>
            </a:r>
            <a:r>
              <a:rPr lang="en-US" sz="2000" b="1" dirty="0" err="1">
                <a:latin typeface="Walkman-Chanakya-901" pitchFamily="34" charset="0"/>
              </a:rPr>
              <a:t>gksus</a:t>
            </a:r>
            <a:r>
              <a:rPr lang="en-US" sz="2000" b="1" dirty="0">
                <a:latin typeface="Walkman-Chanakya-901" pitchFamily="34" charset="0"/>
              </a:rPr>
              <a:t> </a:t>
            </a:r>
            <a:r>
              <a:rPr lang="en-US" sz="2000" b="1" dirty="0" err="1">
                <a:latin typeface="Walkman-Chanakya-901" pitchFamily="34" charset="0"/>
              </a:rPr>
              <a:t>ds</a:t>
            </a:r>
            <a:r>
              <a:rPr lang="en-US" sz="2000" b="1" dirty="0">
                <a:latin typeface="Walkman-Chanakya-901" pitchFamily="34" charset="0"/>
              </a:rPr>
              <a:t> </a:t>
            </a:r>
            <a:r>
              <a:rPr lang="en-US" sz="2000" b="1" dirty="0" err="1">
                <a:latin typeface="Walkman-Chanakya-901" pitchFamily="34" charset="0"/>
              </a:rPr>
              <a:t>dkj.k</a:t>
            </a:r>
            <a:r>
              <a:rPr lang="en-US" sz="2000" b="1" dirty="0">
                <a:latin typeface="Walkman-Chanakya-901" pitchFamily="34" charset="0"/>
              </a:rPr>
              <a:t> </a:t>
            </a:r>
            <a:r>
              <a:rPr lang="en-US" sz="2000" b="1" dirty="0" err="1">
                <a:latin typeface="Walkman-Chanakya-901" pitchFamily="34" charset="0"/>
              </a:rPr>
              <a:t>lH</a:t>
            </a:r>
            <a:r>
              <a:rPr lang="en-US" sz="2000" b="1" dirty="0">
                <a:latin typeface="Walkman-Chanakya-901" pitchFamily="34" charset="0"/>
              </a:rPr>
              <a:t>; </a:t>
            </a:r>
            <a:r>
              <a:rPr lang="en-US" sz="2000" b="1" dirty="0" err="1">
                <a:latin typeface="Walkman-Chanakya-901" pitchFamily="34" charset="0"/>
              </a:rPr>
              <a:t>lekt</a:t>
            </a:r>
            <a:r>
              <a:rPr lang="en-US" sz="2000" b="1" dirty="0">
                <a:latin typeface="Walkman-Chanakya-901" pitchFamily="34" charset="0"/>
              </a:rPr>
              <a:t> </a:t>
            </a:r>
            <a:r>
              <a:rPr lang="en-US" sz="2000" b="1" dirty="0" err="1">
                <a:latin typeface="Walkman-Chanakya-901" pitchFamily="34" charset="0"/>
              </a:rPr>
              <a:t>esa</a:t>
            </a:r>
            <a:r>
              <a:rPr lang="en-US" sz="2000" b="1" dirty="0">
                <a:latin typeface="Walkman-Chanakya-901" pitchFamily="34" charset="0"/>
              </a:rPr>
              <a:t> </a:t>
            </a:r>
            <a:r>
              <a:rPr lang="en-US" sz="2000" b="1" dirty="0" err="1">
                <a:latin typeface="Walkman-Chanakya-901" pitchFamily="34" charset="0"/>
              </a:rPr>
              <a:t>xzg.k</a:t>
            </a:r>
            <a:r>
              <a:rPr lang="en-US" sz="2000" b="1" dirty="0">
                <a:latin typeface="Walkman-Chanakya-901" pitchFamily="34" charset="0"/>
              </a:rPr>
              <a:t> </a:t>
            </a:r>
            <a:r>
              <a:rPr lang="en-US" sz="2000" b="1" dirty="0" err="1">
                <a:latin typeface="Walkman-Chanakya-901" pitchFamily="34" charset="0"/>
              </a:rPr>
              <a:t>ugha</a:t>
            </a:r>
            <a:r>
              <a:rPr lang="en-US" sz="2000" b="1" dirty="0">
                <a:latin typeface="Walkman-Chanakya-901" pitchFamily="34" charset="0"/>
              </a:rPr>
              <a:t> dh </a:t>
            </a:r>
            <a:r>
              <a:rPr lang="en-US" sz="2000" b="1" dirty="0" err="1">
                <a:latin typeface="Walkman-Chanakya-901" pitchFamily="34" charset="0"/>
              </a:rPr>
              <a:t>xbZ</a:t>
            </a:r>
            <a:r>
              <a:rPr lang="en-US" sz="2000" b="1" dirty="0">
                <a:latin typeface="Walkman-Chanakya-901" pitchFamily="34" charset="0"/>
              </a:rPr>
              <a:t> </a:t>
            </a:r>
            <a:r>
              <a:rPr lang="en-US" sz="2000" b="1" dirty="0" err="1">
                <a:latin typeface="Walkman-Chanakya-901" pitchFamily="34" charset="0"/>
              </a:rPr>
              <a:t>ijUrq</a:t>
            </a:r>
            <a:r>
              <a:rPr lang="en-US" sz="2000" b="1" dirty="0">
                <a:latin typeface="Walkman-Chanakya-901" pitchFamily="34" charset="0"/>
              </a:rPr>
              <a:t> ;g /</a:t>
            </a:r>
            <a:r>
              <a:rPr lang="en-US" sz="2000" b="1" dirty="0" err="1">
                <a:latin typeface="Walkman-Chanakya-901" pitchFamily="34" charset="0"/>
              </a:rPr>
              <a:t>kj.kk</a:t>
            </a:r>
            <a:r>
              <a:rPr lang="en-US" sz="2000" b="1" dirty="0">
                <a:latin typeface="Walkman-Chanakya-901" pitchFamily="34" charset="0"/>
              </a:rPr>
              <a:t> </a:t>
            </a:r>
            <a:r>
              <a:rPr lang="en-US" sz="2000" b="1" dirty="0" err="1">
                <a:latin typeface="Walkman-Chanakya-901" pitchFamily="34" charset="0"/>
              </a:rPr>
              <a:t>vkt</a:t>
            </a:r>
            <a:r>
              <a:rPr lang="en-US" sz="2000" b="1" dirty="0">
                <a:latin typeface="Walkman-Chanakya-901" pitchFamily="34" charset="0"/>
              </a:rPr>
              <a:t> </a:t>
            </a:r>
            <a:r>
              <a:rPr lang="en-US" sz="2000" b="1" dirty="0" err="1">
                <a:latin typeface="Walkman-Chanakya-901" pitchFamily="34" charset="0"/>
              </a:rPr>
              <a:t>cny</a:t>
            </a:r>
            <a:r>
              <a:rPr lang="en-US" sz="2000" b="1" dirty="0">
                <a:latin typeface="Walkman-Chanakya-901" pitchFamily="34" charset="0"/>
              </a:rPr>
              <a:t> </a:t>
            </a:r>
            <a:r>
              <a:rPr lang="en-US" sz="2000" b="1" dirty="0" err="1">
                <a:latin typeface="Walkman-Chanakya-901" pitchFamily="34" charset="0"/>
              </a:rPr>
              <a:t>jgh</a:t>
            </a:r>
            <a:r>
              <a:rPr lang="en-US" sz="2000" b="1" dirty="0">
                <a:latin typeface="Walkman-Chanakya-901" pitchFamily="34" charset="0"/>
              </a:rPr>
              <a:t> </a:t>
            </a:r>
            <a:r>
              <a:rPr lang="en-US" sz="2000" b="1" dirty="0" err="1">
                <a:latin typeface="Walkman-Chanakya-901" pitchFamily="34" charset="0"/>
              </a:rPr>
              <a:t>gSA</a:t>
            </a:r>
            <a:r>
              <a:rPr lang="en-US" sz="2000" b="1" dirty="0">
                <a:latin typeface="Walkman-Chanakya-901" pitchFamily="34" charset="0"/>
              </a:rPr>
              <a:t> </a:t>
            </a:r>
            <a:r>
              <a:rPr lang="en-US" sz="2000" b="1" dirty="0" err="1">
                <a:latin typeface="Walkman-Chanakya-901" pitchFamily="34" charset="0"/>
              </a:rPr>
              <a:t>vkSj</a:t>
            </a:r>
            <a:r>
              <a:rPr lang="en-US" sz="2000" b="1" dirty="0">
                <a:latin typeface="Walkman-Chanakya-901" pitchFamily="34" charset="0"/>
              </a:rPr>
              <a:t> </a:t>
            </a:r>
            <a:r>
              <a:rPr lang="en-US" sz="2000" b="1" dirty="0" err="1">
                <a:latin typeface="Walkman-Chanakya-901" pitchFamily="34" charset="0"/>
              </a:rPr>
              <a:t>Bqejh</a:t>
            </a:r>
            <a:r>
              <a:rPr lang="en-US" sz="2000" b="1" dirty="0">
                <a:latin typeface="Walkman-Chanakya-901" pitchFamily="34" charset="0"/>
              </a:rPr>
              <a:t> </a:t>
            </a:r>
            <a:r>
              <a:rPr lang="en-US" sz="2000" b="1" dirty="0" err="1">
                <a:latin typeface="Walkman-Chanakya-901" pitchFamily="34" charset="0"/>
              </a:rPr>
              <a:t>xkf;dh</a:t>
            </a:r>
            <a:r>
              <a:rPr lang="en-US" sz="2000" b="1" dirty="0">
                <a:latin typeface="Walkman-Chanakya-901" pitchFamily="34" charset="0"/>
              </a:rPr>
              <a:t> </a:t>
            </a:r>
            <a:r>
              <a:rPr lang="en-US" sz="2000" b="1" dirty="0" err="1">
                <a:latin typeface="Walkman-Chanakya-901" pitchFamily="34" charset="0"/>
              </a:rPr>
              <a:t>vkSj</a:t>
            </a:r>
            <a:r>
              <a:rPr lang="en-US" sz="2000" b="1" dirty="0">
                <a:latin typeface="Walkman-Chanakya-901" pitchFamily="34" charset="0"/>
              </a:rPr>
              <a:t> </a:t>
            </a:r>
            <a:r>
              <a:rPr lang="en-US" sz="2000" b="1" dirty="0" err="1">
                <a:latin typeface="Walkman-Chanakya-901" pitchFamily="34" charset="0"/>
              </a:rPr>
              <a:t>Bqejh</a:t>
            </a:r>
            <a:r>
              <a:rPr lang="en-US" sz="2000" b="1" dirty="0">
                <a:latin typeface="Walkman-Chanakya-901" pitchFamily="34" charset="0"/>
              </a:rPr>
              <a:t> </a:t>
            </a:r>
            <a:r>
              <a:rPr lang="en-US" sz="2000" b="1" dirty="0" err="1">
                <a:latin typeface="Walkman-Chanakya-901" pitchFamily="34" charset="0"/>
              </a:rPr>
              <a:t>nksuksa</a:t>
            </a:r>
            <a:r>
              <a:rPr lang="en-US" sz="2000" b="1" dirty="0">
                <a:latin typeface="Walkman-Chanakya-901" pitchFamily="34" charset="0"/>
              </a:rPr>
              <a:t> </a:t>
            </a:r>
            <a:r>
              <a:rPr lang="en-US" sz="2000" b="1" dirty="0" err="1">
                <a:latin typeface="Walkman-Chanakya-901" pitchFamily="34" charset="0"/>
              </a:rPr>
              <a:t>dk</a:t>
            </a:r>
            <a:r>
              <a:rPr lang="en-US" sz="2000" b="1" dirty="0">
                <a:latin typeface="Walkman-Chanakya-901" pitchFamily="34" charset="0"/>
              </a:rPr>
              <a:t> </a:t>
            </a:r>
            <a:r>
              <a:rPr lang="en-US" sz="2000" b="1" dirty="0" err="1">
                <a:latin typeface="Walkman-Chanakya-901" pitchFamily="34" charset="0"/>
              </a:rPr>
              <a:t>fodkl</a:t>
            </a:r>
            <a:r>
              <a:rPr lang="en-US" sz="2000" b="1" dirty="0">
                <a:latin typeface="Walkman-Chanakya-901" pitchFamily="34" charset="0"/>
              </a:rPr>
              <a:t> </a:t>
            </a:r>
            <a:r>
              <a:rPr lang="en-US" sz="2000" b="1" dirty="0" err="1">
                <a:latin typeface="Walkman-Chanakya-901" pitchFamily="34" charset="0"/>
              </a:rPr>
              <a:t>gksrk</a:t>
            </a:r>
            <a:r>
              <a:rPr lang="en-US" sz="2000" b="1" dirty="0">
                <a:latin typeface="Walkman-Chanakya-901" pitchFamily="34" charset="0"/>
              </a:rPr>
              <a:t> </a:t>
            </a:r>
            <a:r>
              <a:rPr lang="en-US" sz="2000" b="1" dirty="0" err="1">
                <a:latin typeface="Walkman-Chanakya-901" pitchFamily="34" charset="0"/>
              </a:rPr>
              <a:t>izrhr</a:t>
            </a:r>
            <a:r>
              <a:rPr lang="en-US" sz="2000" b="1" dirty="0">
                <a:latin typeface="Walkman-Chanakya-901" pitchFamily="34" charset="0"/>
              </a:rPr>
              <a:t> </a:t>
            </a:r>
            <a:r>
              <a:rPr lang="en-US" sz="2000" b="1" dirty="0" err="1">
                <a:latin typeface="Walkman-Chanakya-901" pitchFamily="34" charset="0"/>
              </a:rPr>
              <a:t>gks</a:t>
            </a:r>
            <a:r>
              <a:rPr lang="en-US" sz="2000" b="1" dirty="0">
                <a:latin typeface="Walkman-Chanakya-901" pitchFamily="34" charset="0"/>
              </a:rPr>
              <a:t> </a:t>
            </a:r>
            <a:r>
              <a:rPr lang="en-US" sz="2000" b="1" dirty="0" err="1">
                <a:latin typeface="Walkman-Chanakya-901" pitchFamily="34" charset="0"/>
              </a:rPr>
              <a:t>jgk</a:t>
            </a:r>
            <a:r>
              <a:rPr lang="en-US" sz="2000" b="1" dirty="0">
                <a:latin typeface="Walkman-Chanakya-901" pitchFamily="34" charset="0"/>
              </a:rPr>
              <a:t> </a:t>
            </a:r>
            <a:r>
              <a:rPr lang="en-US" sz="2000" b="1" dirty="0" err="1">
                <a:latin typeface="Walkman-Chanakya-901" pitchFamily="34" charset="0"/>
              </a:rPr>
              <a:t>gSA</a:t>
            </a:r>
            <a:r>
              <a:rPr lang="en-US" sz="2000" b="1" dirty="0">
                <a:latin typeface="Walkman-Chanakya-901" pitchFamily="34" charset="0"/>
              </a:rPr>
              <a:t> </a:t>
            </a:r>
            <a:r>
              <a:rPr lang="en-US" sz="2000" b="1" dirty="0" err="1">
                <a:latin typeface="Walkman-Chanakya-901" pitchFamily="34" charset="0"/>
              </a:rPr>
              <a:t>vc</a:t>
            </a:r>
            <a:r>
              <a:rPr lang="en-US" sz="2000" b="1" dirty="0">
                <a:latin typeface="Walkman-Chanakya-901" pitchFamily="34" charset="0"/>
              </a:rPr>
              <a:t> '</a:t>
            </a:r>
            <a:r>
              <a:rPr lang="en-US" sz="2000" b="1" dirty="0" err="1">
                <a:latin typeface="Walkman-Chanakya-901" pitchFamily="34" charset="0"/>
              </a:rPr>
              <a:t>kkL</a:t>
            </a:r>
            <a:r>
              <a:rPr lang="en-US" sz="2000" b="1" dirty="0">
                <a:latin typeface="Walkman-Chanakya-901" pitchFamily="34" charset="0"/>
              </a:rPr>
              <a:t>=</a:t>
            </a:r>
            <a:r>
              <a:rPr lang="en-US" sz="2000" b="1" dirty="0" err="1">
                <a:latin typeface="Walkman-Chanakya-901" pitchFamily="34" charset="0"/>
              </a:rPr>
              <a:t>kh</a:t>
            </a:r>
            <a:r>
              <a:rPr lang="en-US" sz="2000" b="1" dirty="0">
                <a:latin typeface="Walkman-Chanakya-901" pitchFamily="34" charset="0"/>
              </a:rPr>
              <a:t>; </a:t>
            </a:r>
            <a:r>
              <a:rPr lang="en-US" sz="2000" b="1" dirty="0" err="1">
                <a:latin typeface="Walkman-Chanakya-901" pitchFamily="34" charset="0"/>
              </a:rPr>
              <a:t>laxhr</a:t>
            </a:r>
            <a:r>
              <a:rPr lang="en-US" sz="2000" b="1" dirty="0">
                <a:latin typeface="Walkman-Chanakya-901" pitchFamily="34" charset="0"/>
              </a:rPr>
              <a:t> </a:t>
            </a:r>
            <a:r>
              <a:rPr lang="en-US" sz="2000" b="1" dirty="0" err="1">
                <a:latin typeface="Walkman-Chanakya-901" pitchFamily="34" charset="0"/>
              </a:rPr>
              <a:t>esa</a:t>
            </a:r>
            <a:r>
              <a:rPr lang="en-US" sz="2000" b="1" dirty="0">
                <a:latin typeface="Walkman-Chanakya-901" pitchFamily="34" charset="0"/>
              </a:rPr>
              <a:t> </a:t>
            </a:r>
            <a:r>
              <a:rPr lang="en-US" sz="2000" b="1" dirty="0" err="1">
                <a:latin typeface="Walkman-Chanakya-901" pitchFamily="34" charset="0"/>
              </a:rPr>
              <a:t>Bqejh</a:t>
            </a:r>
            <a:r>
              <a:rPr lang="en-US" sz="2000" b="1" dirty="0">
                <a:latin typeface="Walkman-Chanakya-901" pitchFamily="34" charset="0"/>
              </a:rPr>
              <a:t> </a:t>
            </a:r>
            <a:r>
              <a:rPr lang="en-US" sz="2000" b="1" dirty="0" err="1">
                <a:latin typeface="Walkman-Chanakya-901" pitchFamily="34" charset="0"/>
              </a:rPr>
              <a:t>dks</a:t>
            </a:r>
            <a:r>
              <a:rPr lang="en-US" sz="2000" b="1" dirty="0">
                <a:latin typeface="Walkman-Chanakya-901" pitchFamily="34" charset="0"/>
              </a:rPr>
              <a:t> </a:t>
            </a:r>
            <a:r>
              <a:rPr lang="en-US" sz="2000" b="1" dirty="0" err="1">
                <a:latin typeface="Walkman-Chanakya-901" pitchFamily="34" charset="0"/>
              </a:rPr>
              <a:t>Hkh</a:t>
            </a:r>
            <a:r>
              <a:rPr lang="en-US" sz="2000" b="1" dirty="0">
                <a:latin typeface="Walkman-Chanakya-901" pitchFamily="34" charset="0"/>
              </a:rPr>
              <a:t> </a:t>
            </a:r>
            <a:r>
              <a:rPr lang="en-US" sz="2000" b="1" dirty="0" err="1">
                <a:latin typeface="Walkman-Chanakya-901" pitchFamily="34" charset="0"/>
              </a:rPr>
              <a:t>egRoiw.kZ</a:t>
            </a:r>
            <a:r>
              <a:rPr lang="en-US" sz="2000" b="1" dirty="0">
                <a:latin typeface="Walkman-Chanakya-901" pitchFamily="34" charset="0"/>
              </a:rPr>
              <a:t> </a:t>
            </a:r>
            <a:r>
              <a:rPr lang="en-US" sz="2000" b="1" dirty="0" err="1">
                <a:latin typeface="Walkman-Chanakya-901" pitchFamily="34" charset="0"/>
              </a:rPr>
              <a:t>LFkku</a:t>
            </a:r>
            <a:r>
              <a:rPr lang="en-US" sz="2000" b="1" dirty="0">
                <a:latin typeface="Walkman-Chanakya-901" pitchFamily="34" charset="0"/>
              </a:rPr>
              <a:t> fey </a:t>
            </a:r>
            <a:r>
              <a:rPr lang="en-US" sz="2000" b="1" dirty="0" err="1">
                <a:latin typeface="Walkman-Chanakya-901" pitchFamily="34" charset="0"/>
              </a:rPr>
              <a:t>x;k</a:t>
            </a:r>
            <a:r>
              <a:rPr lang="en-US" sz="2000" b="1" dirty="0">
                <a:latin typeface="Walkman-Chanakya-901" pitchFamily="34" charset="0"/>
              </a:rPr>
              <a:t> </a:t>
            </a:r>
            <a:r>
              <a:rPr lang="en-US" sz="2000" b="1" dirty="0" err="1">
                <a:latin typeface="Walkman-Chanakya-901" pitchFamily="34" charset="0"/>
              </a:rPr>
              <a:t>gSA</a:t>
            </a:r>
            <a:r>
              <a:rPr lang="en-US" sz="2000" b="1" dirty="0">
                <a:latin typeface="Walkman-Chanakya-901" pitchFamily="34" charset="0"/>
              </a:rPr>
              <a:t> </a:t>
            </a:r>
            <a:r>
              <a:rPr lang="en-US" sz="2000" b="1" dirty="0" err="1">
                <a:latin typeface="Walkman-Chanakya-901" pitchFamily="34" charset="0"/>
              </a:rPr>
              <a:t>izk</a:t>
            </a:r>
            <a:r>
              <a:rPr lang="en-US" sz="2000" b="1" dirty="0">
                <a:latin typeface="Walkman-Chanakya-901" pitchFamily="34" charset="0"/>
              </a:rPr>
              <a:t>;% </a:t>
            </a:r>
            <a:r>
              <a:rPr lang="en-US" sz="2000" b="1" dirty="0" err="1">
                <a:latin typeface="Walkman-Chanakya-901" pitchFamily="34" charset="0"/>
              </a:rPr>
              <a:t>lHkh</a:t>
            </a:r>
            <a:r>
              <a:rPr lang="en-US" sz="2000" b="1" dirty="0">
                <a:latin typeface="Walkman-Chanakya-901" pitchFamily="34" charset="0"/>
              </a:rPr>
              <a:t> </a:t>
            </a:r>
            <a:r>
              <a:rPr lang="en-US" sz="2000" b="1" dirty="0" err="1">
                <a:latin typeface="Walkman-Chanakya-901" pitchFamily="34" charset="0"/>
              </a:rPr>
              <a:t>xk;d</a:t>
            </a:r>
            <a:r>
              <a:rPr lang="en-US" sz="2000" b="1" dirty="0">
                <a:latin typeface="Walkman-Chanakya-901" pitchFamily="34" charset="0"/>
              </a:rPr>
              <a:t> </a:t>
            </a:r>
            <a:r>
              <a:rPr lang="en-US" sz="2000" b="1" dirty="0" err="1">
                <a:latin typeface="Walkman-Chanakya-901" pitchFamily="34" charset="0"/>
              </a:rPr>
              <a:t>Hktu</a:t>
            </a:r>
            <a:r>
              <a:rPr lang="en-US" sz="2000" b="1" dirty="0">
                <a:latin typeface="Walkman-Chanakya-901" pitchFamily="34" charset="0"/>
              </a:rPr>
              <a:t> ;k </a:t>
            </a:r>
            <a:r>
              <a:rPr lang="en-US" sz="2000" b="1" dirty="0" err="1">
                <a:latin typeface="Walkman-Chanakya-901" pitchFamily="34" charset="0"/>
              </a:rPr>
              <a:t>Bqejh</a:t>
            </a:r>
            <a:r>
              <a:rPr lang="en-US" sz="2000" b="1" dirty="0">
                <a:latin typeface="Walkman-Chanakya-901" pitchFamily="34" charset="0"/>
              </a:rPr>
              <a:t> </a:t>
            </a:r>
            <a:r>
              <a:rPr lang="en-US" sz="2000" b="1" dirty="0" err="1">
                <a:latin typeface="Walkman-Chanakya-901" pitchFamily="34" charset="0"/>
              </a:rPr>
              <a:t>xkdj</a:t>
            </a:r>
            <a:r>
              <a:rPr lang="en-US" sz="2000" b="1" dirty="0">
                <a:latin typeface="Walkman-Chanakya-901" pitchFamily="34" charset="0"/>
              </a:rPr>
              <a:t> </a:t>
            </a:r>
            <a:r>
              <a:rPr lang="en-US" sz="2000" b="1" dirty="0" err="1">
                <a:latin typeface="Walkman-Chanakya-901" pitchFamily="34" charset="0"/>
              </a:rPr>
              <a:t>gh</a:t>
            </a:r>
            <a:r>
              <a:rPr lang="en-US" sz="2000" b="1" dirty="0">
                <a:latin typeface="Walkman-Chanakya-901" pitchFamily="34" charset="0"/>
              </a:rPr>
              <a:t> </a:t>
            </a:r>
            <a:r>
              <a:rPr lang="en-US" sz="2000" b="1" dirty="0" err="1">
                <a:latin typeface="Walkman-Chanakya-901" pitchFamily="34" charset="0"/>
              </a:rPr>
              <a:t>dk;ZØe</a:t>
            </a:r>
            <a:r>
              <a:rPr lang="en-US" sz="2000" b="1" dirty="0">
                <a:latin typeface="Walkman-Chanakya-901" pitchFamily="34" charset="0"/>
              </a:rPr>
              <a:t> </a:t>
            </a:r>
            <a:r>
              <a:rPr lang="en-US" sz="2000" b="1" dirty="0" err="1">
                <a:latin typeface="Walkman-Chanakya-901" pitchFamily="34" charset="0"/>
              </a:rPr>
              <a:t>lekIr</a:t>
            </a:r>
            <a:r>
              <a:rPr lang="en-US" sz="2000" b="1" dirty="0">
                <a:latin typeface="Walkman-Chanakya-901" pitchFamily="34" charset="0"/>
              </a:rPr>
              <a:t> </a:t>
            </a:r>
            <a:r>
              <a:rPr lang="en-US" sz="2000" b="1" dirty="0" err="1">
                <a:latin typeface="Walkman-Chanakya-901" pitchFamily="34" charset="0"/>
              </a:rPr>
              <a:t>djrs</a:t>
            </a:r>
            <a:r>
              <a:rPr lang="en-US" sz="2000" b="1" dirty="0">
                <a:latin typeface="Walkman-Chanakya-901" pitchFamily="34" charset="0"/>
              </a:rPr>
              <a:t> </a:t>
            </a:r>
            <a:r>
              <a:rPr lang="en-US" sz="2000" b="1" dirty="0" err="1">
                <a:latin typeface="Walkman-Chanakya-901" pitchFamily="34" charset="0"/>
              </a:rPr>
              <a:t>gaSA</a:t>
            </a:r>
            <a:r>
              <a:rPr lang="en-US" sz="2000" b="1" dirty="0">
                <a:latin typeface="Walkman-Chanakya-901" pitchFamily="34" charset="0"/>
              </a:rPr>
              <a:t> </a:t>
            </a:r>
            <a:r>
              <a:rPr lang="en-US" sz="2000" b="1" dirty="0" err="1">
                <a:latin typeface="Walkman-Chanakya-901" pitchFamily="34" charset="0"/>
              </a:rPr>
              <a:t>Bqejh</a:t>
            </a:r>
            <a:r>
              <a:rPr lang="en-US" sz="2000" b="1" dirty="0">
                <a:latin typeface="Walkman-Chanakya-901" pitchFamily="34" charset="0"/>
              </a:rPr>
              <a:t> us </a:t>
            </a:r>
            <a:r>
              <a:rPr lang="en-US" sz="2000" b="1" dirty="0" err="1">
                <a:latin typeface="Walkman-Chanakya-901" pitchFamily="34" charset="0"/>
              </a:rPr>
              <a:t>okndksa</a:t>
            </a:r>
            <a:r>
              <a:rPr lang="en-US" sz="2000" b="1" dirty="0">
                <a:latin typeface="Walkman-Chanakya-901" pitchFamily="34" charset="0"/>
              </a:rPr>
              <a:t> </a:t>
            </a:r>
            <a:r>
              <a:rPr lang="en-US" sz="2000" b="1" dirty="0" err="1">
                <a:latin typeface="Walkman-Chanakya-901" pitchFamily="34" charset="0"/>
              </a:rPr>
              <a:t>esa</a:t>
            </a:r>
            <a:r>
              <a:rPr lang="en-US" sz="2000" b="1" dirty="0">
                <a:latin typeface="Walkman-Chanakya-901" pitchFamily="34" charset="0"/>
              </a:rPr>
              <a:t> </a:t>
            </a:r>
            <a:r>
              <a:rPr lang="en-US" sz="2000" b="1" dirty="0" err="1">
                <a:latin typeface="Walkman-Chanakya-901" pitchFamily="34" charset="0"/>
              </a:rPr>
              <a:t>Hkh</a:t>
            </a:r>
            <a:r>
              <a:rPr lang="en-US" sz="2000" b="1" dirty="0">
                <a:latin typeface="Walkman-Chanakya-901" pitchFamily="34" charset="0"/>
              </a:rPr>
              <a:t> </a:t>
            </a:r>
            <a:r>
              <a:rPr lang="en-US" sz="2000" b="1" dirty="0" err="1">
                <a:latin typeface="Walkman-Chanakya-901" pitchFamily="34" charset="0"/>
              </a:rPr>
              <a:t>LFkku</a:t>
            </a:r>
            <a:r>
              <a:rPr lang="en-US" sz="2000" b="1" dirty="0">
                <a:latin typeface="Walkman-Chanakya-901" pitchFamily="34" charset="0"/>
              </a:rPr>
              <a:t> </a:t>
            </a:r>
            <a:r>
              <a:rPr lang="en-US" sz="2000" b="1" dirty="0" err="1">
                <a:latin typeface="Walkman-Chanakya-901" pitchFamily="34" charset="0"/>
              </a:rPr>
              <a:t>cuk</a:t>
            </a:r>
            <a:r>
              <a:rPr lang="en-US" sz="2000" b="1" dirty="0">
                <a:latin typeface="Walkman-Chanakya-901" pitchFamily="34" charset="0"/>
              </a:rPr>
              <a:t> </a:t>
            </a:r>
            <a:r>
              <a:rPr lang="en-US" sz="2000" b="1" dirty="0" err="1">
                <a:latin typeface="Walkman-Chanakya-901" pitchFamily="34" charset="0"/>
              </a:rPr>
              <a:t>fy;k</a:t>
            </a:r>
            <a:r>
              <a:rPr lang="en-US" sz="2000" b="1" dirty="0">
                <a:latin typeface="Walkman-Chanakya-901" pitchFamily="34" charset="0"/>
              </a:rPr>
              <a:t> </a:t>
            </a:r>
            <a:r>
              <a:rPr lang="en-US" sz="2000" b="1" dirty="0" err="1">
                <a:latin typeface="Walkman-Chanakya-901" pitchFamily="34" charset="0"/>
              </a:rPr>
              <a:t>gSA</a:t>
            </a:r>
            <a:r>
              <a:rPr lang="en-US" sz="2000" b="1" dirty="0">
                <a:latin typeface="Walkman-Chanakya-901" pitchFamily="34" charset="0"/>
              </a:rPr>
              <a:t> </a:t>
            </a:r>
            <a:r>
              <a:rPr lang="en-US" sz="2000" b="1" dirty="0" err="1">
                <a:latin typeface="Walkman-Chanakya-901" pitchFamily="34" charset="0"/>
              </a:rPr>
              <a:t>flrkj</a:t>
            </a:r>
            <a:r>
              <a:rPr lang="en-US" sz="2000" b="1" dirty="0">
                <a:latin typeface="Walkman-Chanakya-901" pitchFamily="34" charset="0"/>
              </a:rPr>
              <a:t>] </a:t>
            </a:r>
            <a:r>
              <a:rPr lang="en-US" sz="2000" b="1" dirty="0" err="1">
                <a:latin typeface="Walkman-Chanakya-901" pitchFamily="34" charset="0"/>
              </a:rPr>
              <a:t>ljksn</a:t>
            </a:r>
            <a:r>
              <a:rPr lang="en-US" sz="2000" b="1" dirty="0">
                <a:latin typeface="Walkman-Chanakya-901" pitchFamily="34" charset="0"/>
              </a:rPr>
              <a:t>] </a:t>
            </a:r>
            <a:r>
              <a:rPr lang="en-US" sz="2000" b="1" dirty="0" err="1">
                <a:latin typeface="Walkman-Chanakya-901" pitchFamily="34" charset="0"/>
              </a:rPr>
              <a:t>okW;fyu</a:t>
            </a:r>
            <a:r>
              <a:rPr lang="en-US" sz="2000" b="1" dirty="0">
                <a:latin typeface="Walkman-Chanakya-901" pitchFamily="34" charset="0"/>
              </a:rPr>
              <a:t>] </a:t>
            </a:r>
            <a:r>
              <a:rPr lang="en-US" sz="2000" b="1" dirty="0" err="1">
                <a:latin typeface="Walkman-Chanakya-901" pitchFamily="34" charset="0"/>
              </a:rPr>
              <a:t>lkjaxh</a:t>
            </a:r>
            <a:r>
              <a:rPr lang="en-US" sz="2000" b="1" dirty="0">
                <a:latin typeface="Walkman-Chanakya-901" pitchFamily="34" charset="0"/>
              </a:rPr>
              <a:t>] </a:t>
            </a:r>
            <a:r>
              <a:rPr lang="en-US" sz="2000" b="1" dirty="0" err="1">
                <a:latin typeface="Walkman-Chanakya-901" pitchFamily="34" charset="0"/>
              </a:rPr>
              <a:t>ck¡lqjh</a:t>
            </a:r>
            <a:r>
              <a:rPr lang="en-US" sz="2000" b="1" dirty="0">
                <a:latin typeface="Walkman-Chanakya-901" pitchFamily="34" charset="0"/>
              </a:rPr>
              <a:t> </a:t>
            </a:r>
            <a:r>
              <a:rPr lang="en-US" sz="2000" b="1" dirty="0" err="1">
                <a:latin typeface="Walkman-Chanakya-901" pitchFamily="34" charset="0"/>
              </a:rPr>
              <a:t>rFkk</a:t>
            </a:r>
            <a:r>
              <a:rPr lang="en-US" sz="2000" b="1" dirty="0">
                <a:latin typeface="Walkman-Chanakya-901" pitchFamily="34" charset="0"/>
              </a:rPr>
              <a:t> '</a:t>
            </a:r>
            <a:r>
              <a:rPr lang="en-US" sz="2000" b="1" dirty="0" err="1">
                <a:latin typeface="Walkman-Chanakya-901" pitchFamily="34" charset="0"/>
              </a:rPr>
              <a:t>kgukbZ</a:t>
            </a:r>
            <a:r>
              <a:rPr lang="en-US" sz="2000" b="1" dirty="0">
                <a:latin typeface="Walkman-Chanakya-901" pitchFamily="34" charset="0"/>
              </a:rPr>
              <a:t> </a:t>
            </a:r>
            <a:r>
              <a:rPr lang="en-US" sz="2000" b="1" dirty="0" err="1">
                <a:latin typeface="Walkman-Chanakya-901" pitchFamily="34" charset="0"/>
              </a:rPr>
              <a:t>oknd</a:t>
            </a:r>
            <a:r>
              <a:rPr lang="en-US" sz="2000" b="1" dirty="0">
                <a:latin typeface="Walkman-Chanakya-901" pitchFamily="34" charset="0"/>
              </a:rPr>
              <a:t> </a:t>
            </a:r>
            <a:r>
              <a:rPr lang="en-US" sz="2000" b="1" dirty="0" err="1">
                <a:latin typeface="Walkman-Chanakya-901" pitchFamily="34" charset="0"/>
              </a:rPr>
              <a:t>Hkh</a:t>
            </a:r>
            <a:r>
              <a:rPr lang="en-US" sz="2000" b="1" dirty="0">
                <a:latin typeface="Walkman-Chanakya-901" pitchFamily="34" charset="0"/>
              </a:rPr>
              <a:t> </a:t>
            </a:r>
            <a:r>
              <a:rPr lang="en-US" sz="2000" b="1" dirty="0" err="1">
                <a:latin typeface="Walkman-Chanakya-901" pitchFamily="34" charset="0"/>
              </a:rPr>
              <a:t>Bqejh</a:t>
            </a:r>
            <a:r>
              <a:rPr lang="en-US" sz="2000" b="1" dirty="0">
                <a:latin typeface="Walkman-Chanakya-901" pitchFamily="34" charset="0"/>
              </a:rPr>
              <a:t> </a:t>
            </a:r>
            <a:r>
              <a:rPr lang="en-US" sz="2000" b="1" dirty="0" err="1">
                <a:latin typeface="Walkman-Chanakya-901" pitchFamily="34" charset="0"/>
              </a:rPr>
              <a:t>vax</a:t>
            </a:r>
            <a:r>
              <a:rPr lang="en-US" sz="2000" b="1" dirty="0">
                <a:latin typeface="Walkman-Chanakya-901" pitchFamily="34" charset="0"/>
              </a:rPr>
              <a:t> </a:t>
            </a:r>
            <a:r>
              <a:rPr lang="en-US" sz="2000" b="1" dirty="0" err="1">
                <a:latin typeface="Walkman-Chanakya-901" pitchFamily="34" charset="0"/>
              </a:rPr>
              <a:t>ls</a:t>
            </a:r>
            <a:r>
              <a:rPr lang="en-US" sz="2000" b="1" dirty="0">
                <a:latin typeface="Walkman-Chanakya-901" pitchFamily="34" charset="0"/>
              </a:rPr>
              <a:t> </a:t>
            </a:r>
            <a:r>
              <a:rPr lang="en-US" sz="2000" b="1" dirty="0" err="1">
                <a:latin typeface="Walkman-Chanakya-901" pitchFamily="34" charset="0"/>
              </a:rPr>
              <a:t>oknu</a:t>
            </a:r>
            <a:r>
              <a:rPr lang="en-US" sz="2000" b="1" dirty="0">
                <a:latin typeface="Walkman-Chanakya-901" pitchFamily="34" charset="0"/>
              </a:rPr>
              <a:t> </a:t>
            </a:r>
            <a:r>
              <a:rPr lang="en-US" sz="2000" b="1" dirty="0" err="1">
                <a:latin typeface="Walkman-Chanakya-901" pitchFamily="34" charset="0"/>
              </a:rPr>
              <a:t>djrs</a:t>
            </a:r>
            <a:r>
              <a:rPr lang="en-US" sz="2000" b="1" dirty="0">
                <a:latin typeface="Walkman-Chanakya-901" pitchFamily="34" charset="0"/>
              </a:rPr>
              <a:t> </a:t>
            </a:r>
            <a:r>
              <a:rPr lang="en-US" sz="2000" b="1" dirty="0" err="1">
                <a:latin typeface="Walkman-Chanakya-901" pitchFamily="34" charset="0"/>
              </a:rPr>
              <a:t>gSa</a:t>
            </a:r>
            <a:r>
              <a:rPr lang="en-US" sz="2000" b="1" dirty="0">
                <a:latin typeface="Walkman-Chanakya-901" pitchFamily="34" charset="0"/>
              </a:rPr>
              <a:t> A </a:t>
            </a:r>
            <a:r>
              <a:rPr lang="en-US" sz="2000" b="1" dirty="0" err="1">
                <a:latin typeface="Walkman-Chanakya-901" pitchFamily="34" charset="0"/>
              </a:rPr>
              <a:t>buesa</a:t>
            </a:r>
            <a:r>
              <a:rPr lang="en-US" sz="2000" b="1" dirty="0">
                <a:latin typeface="Walkman-Chanakya-901" pitchFamily="34" charset="0"/>
              </a:rPr>
              <a:t> </a:t>
            </a:r>
            <a:r>
              <a:rPr lang="en-US" sz="2000" b="1" dirty="0" err="1">
                <a:latin typeface="Walkman-Chanakya-901" pitchFamily="34" charset="0"/>
              </a:rPr>
              <a:t>Bqejh</a:t>
            </a:r>
            <a:r>
              <a:rPr lang="en-US" sz="2000" b="1" dirty="0">
                <a:latin typeface="Walkman-Chanakya-901" pitchFamily="34" charset="0"/>
              </a:rPr>
              <a:t> </a:t>
            </a:r>
            <a:r>
              <a:rPr lang="en-US" sz="2000" b="1" dirty="0" err="1">
                <a:latin typeface="Walkman-Chanakya-901" pitchFamily="34" charset="0"/>
              </a:rPr>
              <a:t>vax</a:t>
            </a:r>
            <a:r>
              <a:rPr lang="en-US" sz="2000" b="1" dirty="0">
                <a:latin typeface="Walkman-Chanakya-901" pitchFamily="34" charset="0"/>
              </a:rPr>
              <a:t> </a:t>
            </a:r>
            <a:r>
              <a:rPr lang="en-US" sz="2000" b="1" dirty="0" err="1">
                <a:latin typeface="Walkman-Chanakya-901" pitchFamily="34" charset="0"/>
              </a:rPr>
              <a:t>dk</a:t>
            </a:r>
            <a:r>
              <a:rPr lang="en-US" sz="2000" b="1" dirty="0">
                <a:latin typeface="Walkman-Chanakya-901" pitchFamily="34" charset="0"/>
              </a:rPr>
              <a:t> '</a:t>
            </a:r>
            <a:r>
              <a:rPr lang="en-US" sz="2000" b="1" dirty="0" err="1">
                <a:latin typeface="Walkman-Chanakya-901" pitchFamily="34" charset="0"/>
              </a:rPr>
              <a:t>kCn</a:t>
            </a:r>
            <a:r>
              <a:rPr lang="en-US" sz="2000" b="1" dirty="0">
                <a:latin typeface="Walkman-Chanakya-901" pitchFamily="34" charset="0"/>
              </a:rPr>
              <a:t> </a:t>
            </a:r>
            <a:r>
              <a:rPr lang="en-US" sz="2000" b="1" dirty="0" err="1">
                <a:latin typeface="Walkman-Chanakya-901" pitchFamily="34" charset="0"/>
              </a:rPr>
              <a:t>jfgr</a:t>
            </a:r>
            <a:r>
              <a:rPr lang="en-US" sz="2000" b="1" dirty="0">
                <a:latin typeface="Walkman-Chanakya-901" pitchFamily="34" charset="0"/>
              </a:rPr>
              <a:t> </a:t>
            </a:r>
            <a:r>
              <a:rPr lang="en-US" sz="2000" b="1" dirty="0" err="1">
                <a:latin typeface="Walkman-Chanakya-901" pitchFamily="34" charset="0"/>
              </a:rPr>
              <a:t>lEiw.kZ</a:t>
            </a:r>
            <a:r>
              <a:rPr lang="en-US" sz="2000" b="1" dirty="0">
                <a:latin typeface="Walkman-Chanakya-901" pitchFamily="34" charset="0"/>
              </a:rPr>
              <a:t> </a:t>
            </a:r>
            <a:r>
              <a:rPr lang="en-US" sz="2000" b="1" dirty="0" err="1">
                <a:latin typeface="Walkman-Chanakya-901" pitchFamily="34" charset="0"/>
              </a:rPr>
              <a:t>dke</a:t>
            </a:r>
            <a:r>
              <a:rPr lang="en-US" sz="2000" b="1" dirty="0">
                <a:latin typeface="Walkman-Chanakya-901" pitchFamily="34" charset="0"/>
              </a:rPr>
              <a:t> </a:t>
            </a:r>
            <a:r>
              <a:rPr lang="en-US" sz="2000" b="1" dirty="0" err="1">
                <a:latin typeface="Walkman-Chanakya-901" pitchFamily="34" charset="0"/>
              </a:rPr>
              <a:t>fd;k</a:t>
            </a:r>
            <a:r>
              <a:rPr lang="en-US" sz="2000" b="1" dirty="0">
                <a:latin typeface="Walkman-Chanakya-901" pitchFamily="34" charset="0"/>
              </a:rPr>
              <a:t> </a:t>
            </a:r>
            <a:r>
              <a:rPr lang="en-US" sz="2000" b="1" dirty="0" err="1">
                <a:latin typeface="Walkman-Chanakya-901" pitchFamily="34" charset="0"/>
              </a:rPr>
              <a:t>tkrk</a:t>
            </a:r>
            <a:r>
              <a:rPr lang="en-US" sz="2000" b="1" dirty="0">
                <a:latin typeface="Walkman-Chanakya-901" pitchFamily="34" charset="0"/>
              </a:rPr>
              <a:t> </a:t>
            </a:r>
            <a:r>
              <a:rPr lang="en-US" sz="2000" b="1" dirty="0" err="1">
                <a:latin typeface="Walkman-Chanakya-901" pitchFamily="34" charset="0"/>
              </a:rPr>
              <a:t>gSA</a:t>
            </a:r>
            <a:r>
              <a:rPr lang="en-US" sz="2000" b="1" dirty="0">
                <a:latin typeface="Walkman-Chanakya-901" pitchFamily="34" charset="0"/>
              </a:rPr>
              <a:t> ;</a:t>
            </a:r>
            <a:r>
              <a:rPr lang="en-US" sz="2000" b="1" dirty="0" err="1">
                <a:latin typeface="Walkman-Chanakya-901" pitchFamily="34" charset="0"/>
              </a:rPr>
              <a:t>gk</a:t>
            </a:r>
            <a:r>
              <a:rPr lang="en-US" sz="2000" b="1" dirty="0">
                <a:latin typeface="Walkman-Chanakya-901" pitchFamily="34" charset="0"/>
              </a:rPr>
              <a:t>¡ rd </a:t>
            </a:r>
            <a:r>
              <a:rPr lang="en-US" sz="2000" b="1" dirty="0" err="1">
                <a:latin typeface="Walkman-Chanakya-901" pitchFamily="34" charset="0"/>
              </a:rPr>
              <a:t>fd</a:t>
            </a:r>
            <a:r>
              <a:rPr lang="en-US" sz="2000" b="1" dirty="0">
                <a:latin typeface="Walkman-Chanakya-901" pitchFamily="34" charset="0"/>
              </a:rPr>
              <a:t> </a:t>
            </a:r>
            <a:r>
              <a:rPr lang="en-US" sz="2000" b="1" dirty="0" err="1">
                <a:latin typeface="Walkman-Chanakya-901" pitchFamily="34" charset="0"/>
              </a:rPr>
              <a:t>gkjeksfu;e</a:t>
            </a:r>
            <a:r>
              <a:rPr lang="en-US" sz="2000" b="1" dirty="0">
                <a:latin typeface="Walkman-Chanakya-901" pitchFamily="34" charset="0"/>
              </a:rPr>
              <a:t> </a:t>
            </a:r>
            <a:r>
              <a:rPr lang="en-US" sz="2000" b="1" dirty="0" err="1">
                <a:latin typeface="Walkman-Chanakya-901" pitchFamily="34" charset="0"/>
              </a:rPr>
              <a:t>esa</a:t>
            </a:r>
            <a:r>
              <a:rPr lang="en-US" sz="2000" b="1" dirty="0">
                <a:latin typeface="Walkman-Chanakya-901" pitchFamily="34" charset="0"/>
              </a:rPr>
              <a:t> </a:t>
            </a:r>
            <a:r>
              <a:rPr lang="en-US" sz="2000" b="1" dirty="0" err="1">
                <a:latin typeface="Walkman-Chanakya-901" pitchFamily="34" charset="0"/>
              </a:rPr>
              <a:t>Hkh</a:t>
            </a:r>
            <a:r>
              <a:rPr lang="en-US" sz="2000" b="1" dirty="0">
                <a:latin typeface="Walkman-Chanakya-901" pitchFamily="34" charset="0"/>
              </a:rPr>
              <a:t> </a:t>
            </a:r>
            <a:r>
              <a:rPr lang="en-US" sz="2000" b="1" dirty="0" err="1">
                <a:latin typeface="Walkman-Chanakya-901" pitchFamily="34" charset="0"/>
              </a:rPr>
              <a:t>Bqejh</a:t>
            </a:r>
            <a:r>
              <a:rPr lang="en-US" sz="2000" b="1" dirty="0">
                <a:latin typeface="Walkman-Chanakya-901" pitchFamily="34" charset="0"/>
              </a:rPr>
              <a:t> </a:t>
            </a:r>
            <a:r>
              <a:rPr lang="en-US" sz="2000" b="1" dirty="0" err="1">
                <a:latin typeface="Walkman-Chanakya-901" pitchFamily="34" charset="0"/>
              </a:rPr>
              <a:t>ctkus</a:t>
            </a:r>
            <a:r>
              <a:rPr lang="en-US" sz="2000" b="1" dirty="0">
                <a:latin typeface="Walkman-Chanakya-901" pitchFamily="34" charset="0"/>
              </a:rPr>
              <a:t> </a:t>
            </a:r>
            <a:r>
              <a:rPr lang="en-US" sz="2000" b="1" dirty="0" err="1">
                <a:latin typeface="Walkman-Chanakya-901" pitchFamily="34" charset="0"/>
              </a:rPr>
              <a:t>okys</a:t>
            </a:r>
            <a:r>
              <a:rPr lang="en-US" sz="2000" b="1" dirty="0">
                <a:latin typeface="Walkman-Chanakya-901" pitchFamily="34" charset="0"/>
              </a:rPr>
              <a:t> </a:t>
            </a:r>
            <a:r>
              <a:rPr lang="en-US" sz="2000" b="1" dirty="0" err="1">
                <a:latin typeface="Walkman-Chanakya-901" pitchFamily="34" charset="0"/>
              </a:rPr>
              <a:t>HkS;k</a:t>
            </a:r>
            <a:r>
              <a:rPr lang="en-US" sz="2000" b="1" dirty="0">
                <a:latin typeface="Walkman-Chanakya-901" pitchFamily="34" charset="0"/>
              </a:rPr>
              <a:t> </a:t>
            </a:r>
            <a:r>
              <a:rPr lang="en-US" sz="2000" b="1" dirty="0" err="1">
                <a:latin typeface="Walkman-Chanakya-901" pitchFamily="34" charset="0"/>
              </a:rPr>
              <a:t>x.kirjko</a:t>
            </a:r>
            <a:r>
              <a:rPr lang="en-US" sz="2000" b="1" dirty="0">
                <a:latin typeface="Walkman-Chanakya-901" pitchFamily="34" charset="0"/>
              </a:rPr>
              <a:t> </a:t>
            </a:r>
            <a:r>
              <a:rPr lang="en-US" sz="2000" b="1" dirty="0" err="1">
                <a:latin typeface="Walkman-Chanakya-901" pitchFamily="34" charset="0"/>
              </a:rPr>
              <a:t>vkSj</a:t>
            </a:r>
            <a:r>
              <a:rPr lang="en-US" sz="2000" b="1" dirty="0">
                <a:latin typeface="Walkman-Chanakya-901" pitchFamily="34" charset="0"/>
              </a:rPr>
              <a:t> </a:t>
            </a:r>
            <a:r>
              <a:rPr lang="en-US" sz="2000" b="1" dirty="0" err="1">
                <a:latin typeface="Walkman-Chanakya-901" pitchFamily="34" charset="0"/>
              </a:rPr>
              <a:t>xksfoUnjko</a:t>
            </a:r>
            <a:r>
              <a:rPr lang="en-US" sz="2000" b="1" dirty="0">
                <a:latin typeface="Walkman-Chanakya-901" pitchFamily="34" charset="0"/>
              </a:rPr>
              <a:t> </a:t>
            </a:r>
            <a:r>
              <a:rPr lang="en-US" sz="2000" b="1" dirty="0" err="1">
                <a:latin typeface="Walkman-Chanakya-901" pitchFamily="34" charset="0"/>
              </a:rPr>
              <a:t>VsEcs</a:t>
            </a:r>
            <a:r>
              <a:rPr lang="en-US" sz="2000" b="1" dirty="0">
                <a:latin typeface="Walkman-Chanakya-901" pitchFamily="34" charset="0"/>
              </a:rPr>
              <a:t> </a:t>
            </a:r>
            <a:r>
              <a:rPr lang="en-US" sz="2000" b="1" dirty="0" err="1">
                <a:latin typeface="Walkman-Chanakya-901" pitchFamily="34" charset="0"/>
              </a:rPr>
              <a:t>tSls</a:t>
            </a:r>
            <a:r>
              <a:rPr lang="en-US" sz="2000" b="1" dirty="0">
                <a:latin typeface="Walkman-Chanakya-901" pitchFamily="34" charset="0"/>
              </a:rPr>
              <a:t> </a:t>
            </a:r>
            <a:r>
              <a:rPr lang="en-US" sz="2000" b="1" dirty="0" err="1">
                <a:latin typeface="Walkman-Chanakya-901" pitchFamily="34" charset="0"/>
              </a:rPr>
              <a:t>cMs</a:t>
            </a:r>
            <a:r>
              <a:rPr lang="en-US" sz="2000" b="1" dirty="0">
                <a:latin typeface="Walkman-Chanakya-901" pitchFamily="34" charset="0"/>
              </a:rPr>
              <a:t>+ </a:t>
            </a:r>
            <a:r>
              <a:rPr lang="en-US" sz="2000" b="1" dirty="0" err="1">
                <a:latin typeface="Walkman-Chanakya-901" pitchFamily="34" charset="0"/>
              </a:rPr>
              <a:t>dykdkj</a:t>
            </a:r>
            <a:r>
              <a:rPr lang="en-US" sz="2000" b="1" dirty="0">
                <a:latin typeface="Walkman-Chanakya-901" pitchFamily="34" charset="0"/>
              </a:rPr>
              <a:t> </a:t>
            </a:r>
            <a:r>
              <a:rPr lang="en-US" sz="2000" b="1" dirty="0" err="1">
                <a:latin typeface="Walkman-Chanakya-901" pitchFamily="34" charset="0"/>
              </a:rPr>
              <a:t>gq</a:t>
            </a:r>
            <a:r>
              <a:rPr lang="en-US" sz="2000" b="1" dirty="0">
                <a:latin typeface="Walkman-Chanakya-901" pitchFamily="34" charset="0"/>
              </a:rPr>
              <a:t>, </a:t>
            </a:r>
            <a:r>
              <a:rPr lang="en-US" sz="2000" b="1" dirty="0" err="1">
                <a:latin typeface="Walkman-Chanakya-901" pitchFamily="34" charset="0"/>
              </a:rPr>
              <a:t>gSA</a:t>
            </a:r>
            <a:r>
              <a:rPr lang="en-US" sz="2000" b="1" dirty="0">
                <a:latin typeface="Walkman-Chanakya-901" pitchFamily="34" charset="0"/>
              </a:rPr>
              <a:t> </a:t>
            </a:r>
            <a:r>
              <a:rPr lang="en-US" sz="2000" b="1" dirty="0" err="1">
                <a:latin typeface="Walkman-Chanakya-901" pitchFamily="34" charset="0"/>
              </a:rPr>
              <a:t>orZeku</a:t>
            </a:r>
            <a:r>
              <a:rPr lang="en-US" sz="2000" b="1" dirty="0">
                <a:latin typeface="Walkman-Chanakya-901" pitchFamily="34" charset="0"/>
              </a:rPr>
              <a:t> le; </a:t>
            </a:r>
            <a:r>
              <a:rPr lang="en-US" sz="2000" b="1" dirty="0" err="1">
                <a:latin typeface="Walkman-Chanakya-901" pitchFamily="34" charset="0"/>
              </a:rPr>
              <a:t>esa</a:t>
            </a:r>
            <a:r>
              <a:rPr lang="en-US" sz="2000" b="1" dirty="0">
                <a:latin typeface="Walkman-Chanakya-901" pitchFamily="34" charset="0"/>
              </a:rPr>
              <a:t> </a:t>
            </a:r>
            <a:r>
              <a:rPr lang="en-US" sz="2000" b="1" dirty="0" err="1">
                <a:latin typeface="Walkman-Chanakya-901" pitchFamily="34" charset="0"/>
              </a:rPr>
              <a:t>Bqejh</a:t>
            </a:r>
            <a:r>
              <a:rPr lang="en-US" sz="2000" b="1" dirty="0">
                <a:latin typeface="Walkman-Chanakya-901" pitchFamily="34" charset="0"/>
              </a:rPr>
              <a:t> </a:t>
            </a:r>
            <a:r>
              <a:rPr lang="en-US" sz="2000" b="1" dirty="0" err="1">
                <a:latin typeface="Walkman-Chanakya-901" pitchFamily="34" charset="0"/>
              </a:rPr>
              <a:t>bruh</a:t>
            </a:r>
            <a:r>
              <a:rPr lang="en-US" sz="2000" b="1" dirty="0">
                <a:latin typeface="Walkman-Chanakya-901" pitchFamily="34" charset="0"/>
              </a:rPr>
              <a:t> </a:t>
            </a:r>
            <a:r>
              <a:rPr lang="en-US" sz="2000" b="1" dirty="0" err="1">
                <a:latin typeface="Walkman-Chanakya-901" pitchFamily="34" charset="0"/>
              </a:rPr>
              <a:t>izpfyr</a:t>
            </a:r>
            <a:r>
              <a:rPr lang="en-US" sz="2000" b="1" dirty="0">
                <a:latin typeface="Walkman-Chanakya-901" pitchFamily="34" charset="0"/>
              </a:rPr>
              <a:t> </a:t>
            </a:r>
            <a:r>
              <a:rPr lang="en-US" sz="2000" b="1" dirty="0" err="1">
                <a:latin typeface="Walkman-Chanakya-901" pitchFamily="34" charset="0"/>
              </a:rPr>
              <a:t>gks</a:t>
            </a:r>
            <a:r>
              <a:rPr lang="en-US" sz="2000" b="1" dirty="0">
                <a:latin typeface="Walkman-Chanakya-901" pitchFamily="34" charset="0"/>
              </a:rPr>
              <a:t> </a:t>
            </a:r>
            <a:r>
              <a:rPr lang="en-US" sz="2000" b="1" dirty="0" err="1">
                <a:latin typeface="Walkman-Chanakya-901" pitchFamily="34" charset="0"/>
              </a:rPr>
              <a:t>xbZ</a:t>
            </a:r>
            <a:r>
              <a:rPr lang="en-US" sz="2000" b="1" dirty="0">
                <a:latin typeface="Walkman-Chanakya-901" pitchFamily="34" charset="0"/>
              </a:rPr>
              <a:t> </a:t>
            </a:r>
            <a:r>
              <a:rPr lang="en-US" sz="2000" b="1" dirty="0" err="1">
                <a:latin typeface="Walkman-Chanakya-901" pitchFamily="34" charset="0"/>
              </a:rPr>
              <a:t>gS</a:t>
            </a:r>
            <a:r>
              <a:rPr lang="en-US" sz="2000" b="1" dirty="0">
                <a:latin typeface="Walkman-Chanakya-901" pitchFamily="34" charset="0"/>
              </a:rPr>
              <a:t> </a:t>
            </a:r>
            <a:r>
              <a:rPr lang="en-US" sz="2000" b="1" dirty="0" err="1">
                <a:latin typeface="Walkman-Chanakya-901" pitchFamily="34" charset="0"/>
              </a:rPr>
              <a:t>fd</a:t>
            </a:r>
            <a:r>
              <a:rPr lang="en-US" sz="2000" b="1" dirty="0">
                <a:latin typeface="Walkman-Chanakya-901" pitchFamily="34" charset="0"/>
              </a:rPr>
              <a:t> [</a:t>
            </a:r>
            <a:r>
              <a:rPr lang="en-US" sz="2000" b="1" dirty="0" err="1">
                <a:latin typeface="Walkman-Chanakya-901" pitchFamily="34" charset="0"/>
              </a:rPr>
              <a:t>k;ky</a:t>
            </a:r>
            <a:r>
              <a:rPr lang="en-US" sz="2000" b="1" dirty="0">
                <a:latin typeface="Walkman-Chanakya-901" pitchFamily="34" charset="0"/>
              </a:rPr>
              <a:t> dh </a:t>
            </a:r>
            <a:r>
              <a:rPr lang="en-US" sz="2000" b="1" dirty="0" err="1">
                <a:latin typeface="Walkman-Chanakya-901" pitchFamily="34" charset="0"/>
              </a:rPr>
              <a:t>xEHkhj</a:t>
            </a:r>
            <a:r>
              <a:rPr lang="en-US" sz="2000" b="1" dirty="0">
                <a:latin typeface="Walkman-Chanakya-901" pitchFamily="34" charset="0"/>
              </a:rPr>
              <a:t> </a:t>
            </a:r>
            <a:r>
              <a:rPr lang="en-US" sz="2000" b="1" dirty="0" err="1">
                <a:latin typeface="Walkman-Chanakya-901" pitchFamily="34" charset="0"/>
              </a:rPr>
              <a:t>vkykipkjh</a:t>
            </a:r>
            <a:r>
              <a:rPr lang="en-US" sz="2000" b="1" dirty="0">
                <a:latin typeface="Walkman-Chanakya-901" pitchFamily="34" charset="0"/>
              </a:rPr>
              <a:t> </a:t>
            </a:r>
            <a:r>
              <a:rPr lang="en-US" sz="2000" b="1" dirty="0" err="1">
                <a:latin typeface="Walkman-Chanakya-901" pitchFamily="34" charset="0"/>
              </a:rPr>
              <a:t>vkSj</a:t>
            </a:r>
            <a:r>
              <a:rPr lang="en-US" sz="2000" b="1" dirty="0">
                <a:latin typeface="Walkman-Chanakya-901" pitchFamily="34" charset="0"/>
              </a:rPr>
              <a:t> </a:t>
            </a:r>
            <a:r>
              <a:rPr lang="en-US" sz="2000" b="1" dirty="0" err="1">
                <a:latin typeface="Walkman-Chanakya-901" pitchFamily="34" charset="0"/>
              </a:rPr>
              <a:t>cksyrku</a:t>
            </a:r>
            <a:r>
              <a:rPr lang="en-US" sz="2000" b="1" dirty="0">
                <a:latin typeface="Walkman-Chanakya-901" pitchFamily="34" charset="0"/>
              </a:rPr>
              <a:t> </a:t>
            </a:r>
            <a:r>
              <a:rPr lang="en-US" sz="2000" b="1" dirty="0" err="1">
                <a:latin typeface="Walkman-Chanakya-901" pitchFamily="34" charset="0"/>
              </a:rPr>
              <a:t>vkfn</a:t>
            </a:r>
            <a:r>
              <a:rPr lang="en-US" sz="2000" b="1" dirty="0">
                <a:latin typeface="Walkman-Chanakya-901" pitchFamily="34" charset="0"/>
              </a:rPr>
              <a:t> </a:t>
            </a:r>
            <a:r>
              <a:rPr lang="en-US" sz="2000" b="1" dirty="0" err="1">
                <a:latin typeface="Walkman-Chanakya-901" pitchFamily="34" charset="0"/>
              </a:rPr>
              <a:t>dks</a:t>
            </a:r>
            <a:r>
              <a:rPr lang="en-US" sz="2000" b="1" dirty="0">
                <a:latin typeface="Walkman-Chanakya-901" pitchFamily="34" charset="0"/>
              </a:rPr>
              <a:t> </a:t>
            </a:r>
            <a:r>
              <a:rPr lang="en-US" sz="2000" b="1" dirty="0" err="1">
                <a:latin typeface="Walkman-Chanakya-901" pitchFamily="34" charset="0"/>
              </a:rPr>
              <a:t>NksM+dj</a:t>
            </a:r>
            <a:r>
              <a:rPr lang="en-US" sz="2000" b="1" dirty="0">
                <a:latin typeface="Walkman-Chanakya-901" pitchFamily="34" charset="0"/>
              </a:rPr>
              <a:t> ;k de </a:t>
            </a:r>
            <a:r>
              <a:rPr lang="en-US" sz="2000" b="1" dirty="0" err="1">
                <a:latin typeface="Walkman-Chanakya-901" pitchFamily="34" charset="0"/>
              </a:rPr>
              <a:t>djds</a:t>
            </a:r>
            <a:r>
              <a:rPr lang="en-US" sz="2000" b="1" dirty="0">
                <a:latin typeface="Walkman-Chanakya-901" pitchFamily="34" charset="0"/>
              </a:rPr>
              <a:t>  </a:t>
            </a:r>
            <a:r>
              <a:rPr lang="en-US" sz="2000" b="1" dirty="0" err="1">
                <a:latin typeface="Walkman-Chanakya-901" pitchFamily="34" charset="0"/>
              </a:rPr>
              <a:t>mles</a:t>
            </a:r>
            <a:r>
              <a:rPr lang="en-US" sz="2000" b="1" dirty="0">
                <a:latin typeface="Walkman-Chanakya-901" pitchFamily="34" charset="0"/>
              </a:rPr>
              <a:t> </a:t>
            </a:r>
            <a:r>
              <a:rPr lang="en-US" sz="2000" b="1" dirty="0" err="1">
                <a:latin typeface="Walkman-Chanakya-901" pitchFamily="34" charset="0"/>
              </a:rPr>
              <a:t>Hkh</a:t>
            </a:r>
            <a:r>
              <a:rPr lang="en-US" sz="2000" b="1" dirty="0">
                <a:latin typeface="Walkman-Chanakya-901" pitchFamily="34" charset="0"/>
              </a:rPr>
              <a:t> </a:t>
            </a:r>
            <a:r>
              <a:rPr lang="en-US" sz="2000" b="1" dirty="0" err="1">
                <a:latin typeface="Walkman-Chanakya-901" pitchFamily="34" charset="0"/>
              </a:rPr>
              <a:t>Bqejh</a:t>
            </a:r>
            <a:r>
              <a:rPr lang="en-US" sz="2000" b="1" dirty="0">
                <a:latin typeface="Walkman-Chanakya-901" pitchFamily="34" charset="0"/>
              </a:rPr>
              <a:t> </a:t>
            </a:r>
            <a:r>
              <a:rPr lang="en-US" sz="2000" b="1" dirty="0" err="1">
                <a:latin typeface="Walkman-Chanakya-901" pitchFamily="34" charset="0"/>
              </a:rPr>
              <a:t>ds</a:t>
            </a:r>
            <a:r>
              <a:rPr lang="en-US" sz="2000" b="1" dirty="0">
                <a:latin typeface="Walkman-Chanakya-901" pitchFamily="34" charset="0"/>
              </a:rPr>
              <a:t> &lt;ax </a:t>
            </a:r>
            <a:r>
              <a:rPr lang="en-US" sz="2000" b="1" dirty="0" err="1">
                <a:latin typeface="Walkman-Chanakya-901" pitchFamily="34" charset="0"/>
              </a:rPr>
              <a:t>dk</a:t>
            </a:r>
            <a:r>
              <a:rPr lang="en-US" sz="2000" b="1" dirty="0">
                <a:latin typeface="Walkman-Chanakya-901" pitchFamily="34" charset="0"/>
              </a:rPr>
              <a:t> </a:t>
            </a:r>
            <a:r>
              <a:rPr lang="en-US" sz="2000" b="1" dirty="0" err="1">
                <a:latin typeface="Walkman-Chanakya-901" pitchFamily="34" charset="0"/>
              </a:rPr>
              <a:t>nzqr</a:t>
            </a:r>
            <a:r>
              <a:rPr lang="en-US" sz="2000" b="1" dirty="0">
                <a:latin typeface="Walkman-Chanakya-901" pitchFamily="34" charset="0"/>
              </a:rPr>
              <a:t> </a:t>
            </a:r>
            <a:r>
              <a:rPr lang="en-US" sz="2000" b="1" dirty="0" err="1">
                <a:latin typeface="Walkman-Chanakya-901" pitchFamily="34" charset="0"/>
              </a:rPr>
              <a:t>vkSj</a:t>
            </a:r>
            <a:r>
              <a:rPr lang="en-US" sz="2000" b="1" dirty="0">
                <a:latin typeface="Walkman-Chanakya-901" pitchFamily="34" charset="0"/>
              </a:rPr>
              <a:t> </a:t>
            </a:r>
            <a:r>
              <a:rPr lang="en-US" sz="2000" b="1" dirty="0" err="1">
                <a:latin typeface="Walkman-Chanakya-901" pitchFamily="34" charset="0"/>
              </a:rPr>
              <a:t>eè</a:t>
            </a:r>
            <a:r>
              <a:rPr lang="en-US" sz="2000" b="1" dirty="0">
                <a:latin typeface="Walkman-Chanakya-901" pitchFamily="34" charset="0"/>
              </a:rPr>
              <a:t>; y; </a:t>
            </a:r>
            <a:r>
              <a:rPr lang="en-US" sz="2000" b="1" dirty="0" err="1">
                <a:latin typeface="Walkman-Chanakya-901" pitchFamily="34" charset="0"/>
              </a:rPr>
              <a:t>dk</a:t>
            </a:r>
            <a:r>
              <a:rPr lang="en-US" sz="2000" b="1" dirty="0">
                <a:latin typeface="Walkman-Chanakya-901" pitchFamily="34" charset="0"/>
              </a:rPr>
              <a:t>  </a:t>
            </a:r>
            <a:r>
              <a:rPr lang="en-US" sz="2000" b="1" dirty="0" err="1">
                <a:latin typeface="Walkman-Chanakya-901" pitchFamily="34" charset="0"/>
              </a:rPr>
              <a:t>dke</a:t>
            </a:r>
            <a:r>
              <a:rPr lang="en-US" sz="2000" b="1" dirty="0">
                <a:latin typeface="Walkman-Chanakya-901" pitchFamily="34" charset="0"/>
              </a:rPr>
              <a:t> </a:t>
            </a:r>
            <a:r>
              <a:rPr lang="en-US" sz="2000" b="1" dirty="0" err="1">
                <a:latin typeface="Walkman-Chanakya-901" pitchFamily="34" charset="0"/>
              </a:rPr>
              <a:t>fd;k</a:t>
            </a:r>
            <a:r>
              <a:rPr lang="en-US" sz="2000" b="1" dirty="0">
                <a:latin typeface="Walkman-Chanakya-901" pitchFamily="34" charset="0"/>
              </a:rPr>
              <a:t> </a:t>
            </a:r>
            <a:r>
              <a:rPr lang="en-US" sz="2000" b="1" dirty="0" err="1">
                <a:latin typeface="Walkman-Chanakya-901" pitchFamily="34" charset="0"/>
              </a:rPr>
              <a:t>tkus</a:t>
            </a:r>
            <a:r>
              <a:rPr lang="en-US" sz="2000" b="1" dirty="0">
                <a:latin typeface="Walkman-Chanakya-901" pitchFamily="34" charset="0"/>
              </a:rPr>
              <a:t> </a:t>
            </a:r>
            <a:r>
              <a:rPr lang="en-US" sz="2000" b="1" dirty="0" err="1">
                <a:latin typeface="Walkman-Chanakya-901" pitchFamily="34" charset="0"/>
              </a:rPr>
              <a:t>yxk</a:t>
            </a:r>
            <a:r>
              <a:rPr lang="en-US" sz="2000" b="1" dirty="0">
                <a:latin typeface="Walkman-Chanakya-901" pitchFamily="34" charset="0"/>
              </a:rPr>
              <a:t> </a:t>
            </a:r>
            <a:r>
              <a:rPr lang="en-US" sz="2000" b="1" dirty="0" err="1">
                <a:latin typeface="Walkman-Chanakya-901" pitchFamily="34" charset="0"/>
              </a:rPr>
              <a:t>gSA</a:t>
            </a:r>
            <a:r>
              <a:rPr lang="en-US" sz="2000" b="1" dirty="0">
                <a:latin typeface="Walkman-Chanakya-901" pitchFamily="34" charset="0"/>
              </a:rPr>
              <a:t> </a:t>
            </a:r>
            <a:r>
              <a:rPr lang="en-US" sz="2000" b="1" dirty="0" err="1">
                <a:latin typeface="Walkman-Chanakya-901" pitchFamily="34" charset="0"/>
              </a:rPr>
              <a:t>ifj.kkeLo:i</a:t>
            </a:r>
            <a:r>
              <a:rPr lang="en-US" sz="2000" b="1" dirty="0">
                <a:latin typeface="Walkman-Chanakya-901" pitchFamily="34" charset="0"/>
              </a:rPr>
              <a:t> [</a:t>
            </a:r>
            <a:r>
              <a:rPr lang="en-US" sz="2000" b="1" dirty="0" err="1">
                <a:latin typeface="Walkman-Chanakya-901" pitchFamily="34" charset="0"/>
              </a:rPr>
              <a:t>k;ky</a:t>
            </a:r>
            <a:r>
              <a:rPr lang="en-US" sz="2000" b="1" dirty="0">
                <a:latin typeface="Walkman-Chanakya-901" pitchFamily="34" charset="0"/>
              </a:rPr>
              <a:t> </a:t>
            </a:r>
            <a:r>
              <a:rPr lang="en-US" sz="2000" b="1" dirty="0" err="1">
                <a:latin typeface="Walkman-Chanakya-901" pitchFamily="34" charset="0"/>
              </a:rPr>
              <a:t>vkSj</a:t>
            </a:r>
            <a:r>
              <a:rPr lang="en-US" sz="2000" b="1" dirty="0">
                <a:latin typeface="Walkman-Chanakya-901" pitchFamily="34" charset="0"/>
              </a:rPr>
              <a:t> </a:t>
            </a:r>
            <a:r>
              <a:rPr lang="en-US" sz="2000" b="1" dirty="0" err="1">
                <a:latin typeface="Walkman-Chanakya-901" pitchFamily="34" charset="0"/>
              </a:rPr>
              <a:t>Bqejh</a:t>
            </a:r>
            <a:r>
              <a:rPr lang="en-US" sz="2000" b="1" dirty="0">
                <a:latin typeface="Walkman-Chanakya-901" pitchFamily="34" charset="0"/>
              </a:rPr>
              <a:t> </a:t>
            </a:r>
            <a:r>
              <a:rPr lang="en-US" sz="2000" b="1" dirty="0" err="1">
                <a:latin typeface="Walkman-Chanakya-901" pitchFamily="34" charset="0"/>
              </a:rPr>
              <a:t>nksuksa</a:t>
            </a:r>
            <a:r>
              <a:rPr lang="en-US" sz="2000" b="1" dirty="0">
                <a:latin typeface="Walkman-Chanakya-901" pitchFamily="34" charset="0"/>
              </a:rPr>
              <a:t> </a:t>
            </a:r>
            <a:r>
              <a:rPr lang="en-US" sz="2000" b="1" dirty="0" err="1">
                <a:latin typeface="Walkman-Chanakya-901" pitchFamily="34" charset="0"/>
              </a:rPr>
              <a:t>dk</a:t>
            </a:r>
            <a:r>
              <a:rPr lang="en-US" sz="2000" b="1" dirty="0">
                <a:latin typeface="Walkman-Chanakya-901" pitchFamily="34" charset="0"/>
              </a:rPr>
              <a:t> :</a:t>
            </a:r>
            <a:r>
              <a:rPr lang="en-US" sz="2000" b="1" dirty="0" err="1">
                <a:latin typeface="Walkman-Chanakya-901" pitchFamily="34" charset="0"/>
              </a:rPr>
              <a:t>i</a:t>
            </a:r>
            <a:r>
              <a:rPr lang="en-US" sz="2000" b="1" dirty="0">
                <a:latin typeface="Walkman-Chanakya-901" pitchFamily="34" charset="0"/>
              </a:rPr>
              <a:t> 'kq¼ </a:t>
            </a:r>
            <a:r>
              <a:rPr lang="en-US" sz="2000" b="1" dirty="0" err="1">
                <a:latin typeface="Walkman-Chanakya-901" pitchFamily="34" charset="0"/>
              </a:rPr>
              <a:t>voLFkk</a:t>
            </a:r>
            <a:r>
              <a:rPr lang="en-US" sz="2000" b="1" dirty="0">
                <a:latin typeface="Walkman-Chanakya-901" pitchFamily="34" charset="0"/>
              </a:rPr>
              <a:t> </a:t>
            </a:r>
            <a:r>
              <a:rPr lang="en-US" sz="2000" b="1" dirty="0" err="1">
                <a:latin typeface="Walkman-Chanakya-901" pitchFamily="34" charset="0"/>
              </a:rPr>
              <a:t>dks</a:t>
            </a:r>
            <a:r>
              <a:rPr lang="en-US" sz="2000" b="1" dirty="0">
                <a:latin typeface="Walkman-Chanakya-901" pitchFamily="34" charset="0"/>
              </a:rPr>
              <a:t> </a:t>
            </a:r>
            <a:r>
              <a:rPr lang="en-US" sz="2000" b="1" dirty="0" err="1">
                <a:latin typeface="Walkman-Chanakya-901" pitchFamily="34" charset="0"/>
              </a:rPr>
              <a:t>cuk</a:t>
            </a:r>
            <a:r>
              <a:rPr lang="en-US" sz="2000" b="1" dirty="0">
                <a:latin typeface="Walkman-Chanakya-901" pitchFamily="34" charset="0"/>
              </a:rPr>
              <a:t>, j[</a:t>
            </a:r>
            <a:r>
              <a:rPr lang="en-US" sz="2000" b="1" dirty="0" err="1">
                <a:latin typeface="Walkman-Chanakya-901" pitchFamily="34" charset="0"/>
              </a:rPr>
              <a:t>kus</a:t>
            </a:r>
            <a:r>
              <a:rPr lang="en-US" sz="2000" b="1" dirty="0">
                <a:latin typeface="Walkman-Chanakya-901" pitchFamily="34" charset="0"/>
              </a:rPr>
              <a:t> </a:t>
            </a:r>
            <a:r>
              <a:rPr lang="en-US" sz="2000" b="1" dirty="0" err="1">
                <a:latin typeface="Walkman-Chanakya-901" pitchFamily="34" charset="0"/>
              </a:rPr>
              <a:t>esa</a:t>
            </a:r>
            <a:r>
              <a:rPr lang="en-US" sz="2000" b="1" dirty="0">
                <a:latin typeface="Walkman-Chanakya-901" pitchFamily="34" charset="0"/>
              </a:rPr>
              <a:t> </a:t>
            </a:r>
            <a:r>
              <a:rPr lang="en-US" sz="2000" b="1" dirty="0" err="1">
                <a:latin typeface="Walkman-Chanakya-901" pitchFamily="34" charset="0"/>
              </a:rPr>
              <a:t>vleFkZ</a:t>
            </a:r>
            <a:r>
              <a:rPr lang="en-US" sz="2000" b="1" dirty="0">
                <a:latin typeface="Walkman-Chanakya-901" pitchFamily="34" charset="0"/>
              </a:rPr>
              <a:t> </a:t>
            </a:r>
            <a:r>
              <a:rPr lang="en-US" sz="2000" b="1" dirty="0" err="1">
                <a:latin typeface="Walkman-Chanakya-901" pitchFamily="34" charset="0"/>
              </a:rPr>
              <a:t>lk</a:t>
            </a:r>
            <a:r>
              <a:rPr lang="en-US" sz="2000" b="1" dirty="0">
                <a:latin typeface="Walkman-Chanakya-901" pitchFamily="34" charset="0"/>
              </a:rPr>
              <a:t> </a:t>
            </a:r>
            <a:r>
              <a:rPr lang="en-US" sz="2000" b="1" dirty="0" err="1">
                <a:latin typeface="Walkman-Chanakya-901" pitchFamily="34" charset="0"/>
              </a:rPr>
              <a:t>izrhr</a:t>
            </a:r>
            <a:r>
              <a:rPr lang="en-US" sz="2000" b="1" dirty="0">
                <a:latin typeface="Walkman-Chanakya-901" pitchFamily="34" charset="0"/>
              </a:rPr>
              <a:t> </a:t>
            </a:r>
            <a:r>
              <a:rPr lang="en-US" sz="2000" b="1" dirty="0" err="1">
                <a:latin typeface="Walkman-Chanakya-901" pitchFamily="34" charset="0"/>
              </a:rPr>
              <a:t>gksus</a:t>
            </a:r>
            <a:r>
              <a:rPr lang="en-US" sz="2000" b="1" dirty="0">
                <a:latin typeface="Walkman-Chanakya-901" pitchFamily="34" charset="0"/>
              </a:rPr>
              <a:t> </a:t>
            </a:r>
            <a:r>
              <a:rPr lang="en-US" sz="2000" b="1" dirty="0" err="1">
                <a:latin typeface="Walkman-Chanakya-901" pitchFamily="34" charset="0"/>
              </a:rPr>
              <a:t>yxk</a:t>
            </a:r>
            <a:r>
              <a:rPr lang="en-US" sz="2000" b="1" dirty="0">
                <a:latin typeface="Walkman-Chanakya-901" pitchFamily="34" charset="0"/>
              </a:rPr>
              <a:t> </a:t>
            </a:r>
            <a:r>
              <a:rPr lang="en-US" sz="2000" b="1" dirty="0" err="1">
                <a:latin typeface="Walkman-Chanakya-901" pitchFamily="34" charset="0"/>
              </a:rPr>
              <a:t>gSA</a:t>
            </a:r>
            <a:endParaRPr lang="en-US" sz="2000" b="1" dirty="0">
              <a:latin typeface="Walkman-Chanakya-901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</TotalTime>
  <Words>423</Words>
  <Application>Microsoft Office PowerPoint</Application>
  <PresentationFormat>On-screen Show (4:3)</PresentationFormat>
  <Paragraphs>29</Paragraphs>
  <Slides>10</Slides>
  <Notes>0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utsahvardhan</dc:creator>
  <cp:lastModifiedBy>utsahvardhan</cp:lastModifiedBy>
  <cp:revision>13</cp:revision>
  <dcterms:created xsi:type="dcterms:W3CDTF">2012-11-20T15:25:31Z</dcterms:created>
  <dcterms:modified xsi:type="dcterms:W3CDTF">2012-12-18T15:55:03Z</dcterms:modified>
</cp:coreProperties>
</file>