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F3AD-7FAB-4B87-955F-A5DF5A3D3655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99B5D-5A2D-4713-B371-4A238191D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228600"/>
            <a:ext cx="6286500" cy="2133600"/>
          </a:xfrm>
          <a:prstGeom prst="rect">
            <a:avLst/>
          </a:prstGeom>
        </p:spPr>
        <p:txBody>
          <a:bodyPr>
            <a:prstTxWarp prst="textPlain">
              <a:avLst>
                <a:gd name="adj" fmla="val 47762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o.kZ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5410200"/>
            <a:ext cx="4191000" cy="12192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 in Music,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 of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Sec-42, Chandigarh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5300" y="250825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o.kZ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610600" cy="54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xku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fØ;ksP;'rs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l% prq¼kZ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fu:fir%A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Walkman-Chanakya-901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	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;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Fkk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fof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;s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pkj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gksrs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ikfjHkkf"kd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ftlesa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lHkh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,¡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leLr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vaydkj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blh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vkrs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gaSA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budh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la[;k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pkj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ckj&amp;ckj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nksgjk;k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ml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&amp;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A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vkjksgh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&amp;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vkjksgkRed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vkjksgh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x e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/ fu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A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&amp;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vojksgkRed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fu /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e x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lkA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vjksg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bu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rhuksa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: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95300" y="250825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o.kZ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458200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vgkscy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%&amp; ^^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: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inkfn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;k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foLrkj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izdkjksa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fu:fir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crk;k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nfÙky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%&amp; ^^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vUrjk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D;kasfd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blesa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vUrj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+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vkHkksx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;g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vafre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blesa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zqo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leku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?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kq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ekbZ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vUrjs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ihNs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fiQj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xkbZ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ftlls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xhr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vko`fr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ekuh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Øe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lE;d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~ :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;k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Bhd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lapj.k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bUgsa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laxhr&amp;lksiku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izdkjkUrj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crk;k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niZ.k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%&amp;^^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ckjEckj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le&gt;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uk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pkfg,A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nwljs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rhljs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mlds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nksuksa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feJ.k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**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vgkscy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%&amp;</a:t>
            </a:r>
          </a:p>
          <a:p>
            <a:pPr algn="ctr">
              <a:lnSpc>
                <a:spcPct val="90000"/>
              </a:lnSpc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RoLFkk;h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RoUrj'pSokUrjs.kokA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</a:b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vkHkksxLRofUre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bfr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Roxzpkfjf.kAA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pkj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&amp; 1-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 &amp; ,d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fuf'pr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2-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ftleas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vUrj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iM+rk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3-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vkxs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&lt;+k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,]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vxzpkfj&amp;Åij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rkj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lIrd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ys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4-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vkHkksx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ftlesa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fcYdqy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Hkksx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pqdk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pkSFkk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vkHkksx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dgykrkA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,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d&amp;,d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Bgj&amp;Bgdj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fiQj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LFkk;h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tkuuk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pkfg,A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Hkkafr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ijUrq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nwljs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nksuksa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vkjksgh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o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vquvFkkZÙked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vuq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ftlds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ihNs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vFkZ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gks&amp;lk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x e / fu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vojksgh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fu /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e x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js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;g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bu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rhuksa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o.kZ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lapkjh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</a:rPr>
              <a:t>gSA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5300" y="250825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o.kZ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17526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latin typeface="Walkman-Chanakya-901" pitchFamily="34" charset="0"/>
              </a:rPr>
              <a:t>समाप्त</a:t>
            </a:r>
            <a:endParaRPr lang="en-US" sz="16600" dirty="0"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wINXP</cp:lastModifiedBy>
  <cp:revision>3</cp:revision>
  <dcterms:created xsi:type="dcterms:W3CDTF">2012-11-26T06:13:14Z</dcterms:created>
  <dcterms:modified xsi:type="dcterms:W3CDTF">2007-10-22T20:02:26Z</dcterms:modified>
</cp:coreProperties>
</file>