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EC03C-1EF8-49C2-93F1-6E9D8EEADD84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EADCA-E713-4606-9F51-627C4F75D2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EADCA-E713-4606-9F51-627C4F75D2A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EBB8-5471-44C0-9DCC-706D71C64C76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30B0-52B1-4B24-BF66-58EB19D86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EBB8-5471-44C0-9DCC-706D71C64C76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30B0-52B1-4B24-BF66-58EB19D86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EBB8-5471-44C0-9DCC-706D71C64C76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30B0-52B1-4B24-BF66-58EB19D86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EBB8-5471-44C0-9DCC-706D71C64C76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30B0-52B1-4B24-BF66-58EB19D86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EBB8-5471-44C0-9DCC-706D71C64C76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30B0-52B1-4B24-BF66-58EB19D86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EBB8-5471-44C0-9DCC-706D71C64C76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30B0-52B1-4B24-BF66-58EB19D86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EBB8-5471-44C0-9DCC-706D71C64C76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30B0-52B1-4B24-BF66-58EB19D86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EBB8-5471-44C0-9DCC-706D71C64C76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30B0-52B1-4B24-BF66-58EB19D86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EBB8-5471-44C0-9DCC-706D71C64C76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30B0-52B1-4B24-BF66-58EB19D86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EBB8-5471-44C0-9DCC-706D71C64C76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30B0-52B1-4B24-BF66-58EB19D86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EBB8-5471-44C0-9DCC-706D71C64C76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30B0-52B1-4B24-BF66-58EB19D86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1EBB8-5471-44C0-9DCC-706D71C64C76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730B0-52B1-4B24-BF66-58EB19D86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tsahvardhan\Desktop\Music%20Presentation\mixed\Chaturang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219200" y="457200"/>
            <a:ext cx="6781800" cy="2667000"/>
          </a:xfrm>
          <a:prstGeom prst="rect">
            <a:avLst/>
          </a:prstGeom>
        </p:spPr>
        <p:txBody>
          <a:bodyPr>
            <a:prstTxWarp prst="textPlain">
              <a:avLst>
                <a:gd name="adj" fmla="val 48906"/>
              </a:avLst>
            </a:prstTxWarp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Walkman-Chanakya-901" pitchFamily="34" charset="0"/>
                <a:ea typeface="+mj-ea"/>
                <a:cs typeface="+mj-cs"/>
              </a:rPr>
              <a:t>prqjax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6000" dirty="0" smtClean="0">
                <a:solidFill>
                  <a:srgbClr val="FF0000"/>
                </a:solidFill>
                <a:latin typeface="Walkman-Chanakya-901" pitchFamily="34" charset="0"/>
              </a:rPr>
              <a:t>f=</a:t>
            </a:r>
            <a:r>
              <a:rPr lang="en-US" sz="6000" dirty="0" err="1" smtClean="0">
                <a:solidFill>
                  <a:srgbClr val="FF0000"/>
                </a:solidFill>
                <a:latin typeface="Walkman-Chanakya-901" pitchFamily="34" charset="0"/>
              </a:rPr>
              <a:t>koV</a:t>
            </a:r>
            <a:endParaRPr lang="en-US" sz="6000" dirty="0" smtClean="0">
              <a:solidFill>
                <a:srgbClr val="FF0000"/>
              </a:solidFill>
              <a:latin typeface="Walkman-Chanakya-901" pitchFamily="34" charset="0"/>
            </a:endParaRP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52400" y="5257800"/>
            <a:ext cx="4191000" cy="1219200"/>
          </a:xfrm>
        </p:spPr>
        <p:txBody>
          <a:bodyPr/>
          <a:lstStyle/>
          <a:p>
            <a:pPr algn="l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Dr.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Saubhagya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Vardhan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</a:p>
          <a:p>
            <a:pPr algn="l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Associate Professor in Music, </a:t>
            </a:r>
          </a:p>
          <a:p>
            <a:pPr algn="l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Head of the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Deptt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., P.G.G.C.G, </a:t>
            </a:r>
          </a:p>
          <a:p>
            <a:pPr algn="l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Sec-42, Chandigarh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152400"/>
            <a:ext cx="7794625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Walkman-Chanakya-901" pitchFamily="34" charset="0"/>
                <a:ea typeface="+mj-ea"/>
                <a:cs typeface="+mj-cs"/>
              </a:rPr>
              <a:t>prqjax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Walkman-Chanakya-901" pitchFamily="34" charset="0"/>
              <a:ea typeface="+mj-ea"/>
              <a:cs typeface="+mj-cs"/>
            </a:endParaRPr>
          </a:p>
        </p:txBody>
      </p:sp>
      <p:pic>
        <p:nvPicPr>
          <p:cNvPr id="4" name="Chaturang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153400" y="457200"/>
            <a:ext cx="304800" cy="304800"/>
          </a:xfrm>
          <a:prstGeom prst="rect">
            <a:avLst/>
          </a:prstGeom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990600"/>
            <a:ext cx="8604250" cy="5715000"/>
          </a:xfrm>
          <a:prstGeom prst="rect">
            <a:avLst/>
          </a:prstGeom>
        </p:spPr>
        <p:txBody>
          <a:bodyPr/>
          <a:lstStyle/>
          <a:p>
            <a:pPr algn="just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	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prqjax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pkj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vax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gksrs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blesa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lcls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igys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in]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rjkus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cksy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ljxe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vkSj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vUr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rcyk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;k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e`nax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ikV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vFkok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fdlh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;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Hkk"kk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'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kCn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jgrs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bl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: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cfUn'k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pkj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k.M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Hkh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vyx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&amp;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vyx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le&gt;s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tk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ldrs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A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budk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o.kZu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bl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izdkj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%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izFke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Hkkx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dfork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vFkok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xhr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'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kCn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gksrs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nwljk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vax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rjkuk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dgykrk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blesa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rjkus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cksyksa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xk;u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fd;k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tkrk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rhljs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vax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ljxe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dgrs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blesa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fof'k"V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jkx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dh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ljxe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xkbZ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tkrh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pkSFkk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vax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e`nax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o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[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kkot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gksrk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blesa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e`nax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o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[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kkot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cksyksa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dh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NksVh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&amp;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iju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xk;u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fd;k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tkrk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prqjax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eq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[;: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[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vax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xk;k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tkrk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ijUrq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blesa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 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[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dh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vis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{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rkuksa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iz;ksx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de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djrs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A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bl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xk;u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'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kSyh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vkfo"dkj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^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erax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*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dky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ekuk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tkrk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ysfdu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/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qfud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dky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bldh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mRifÙk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ckjs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erHksn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;g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nzqr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y;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iz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/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xk;u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'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kSyh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blesa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NksVs&amp;NksVs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vkyki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cksy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vyki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rFkk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cgykos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gksrs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gaSA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blesa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Hkko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{k dh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vis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{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dyk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{k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egÙo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vf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/d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A ;g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vf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/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drj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papy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izd`fr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jkxksa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xkbZ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tkrh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endParaRPr lang="en-US" sz="3200" b="1" dirty="0">
              <a:solidFill>
                <a:schemeClr val="tx2">
                  <a:lumMod val="50000"/>
                </a:schemeClr>
              </a:solidFill>
              <a:latin typeface="Walkman-Chanakya-901" pitchFamily="34" charset="0"/>
              <a:cs typeface="+mn-cs"/>
            </a:endParaRPr>
          </a:p>
        </p:txBody>
      </p:sp>
    </p:spTree>
  </p:cSld>
  <p:clrMapOvr>
    <a:masterClrMapping/>
  </p:clrMapOvr>
  <p:transition spd="slow" advClick="0" advTm="8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381000"/>
            <a:ext cx="8172450" cy="731838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sz="4400" dirty="0" smtClean="0">
                <a:solidFill>
                  <a:srgbClr val="FF0000"/>
                </a:solidFill>
                <a:latin typeface="Walkman-Chanakya-901" pitchFamily="34" charset="0"/>
                <a:ea typeface="+mj-ea"/>
                <a:cs typeface="+mj-cs"/>
              </a:rPr>
              <a:t>f=</a:t>
            </a:r>
            <a:r>
              <a:rPr lang="en-US" sz="4400" dirty="0" err="1" smtClean="0">
                <a:solidFill>
                  <a:srgbClr val="FF0000"/>
                </a:solidFill>
                <a:latin typeface="Walkman-Chanakya-901" pitchFamily="34" charset="0"/>
                <a:ea typeface="+mj-ea"/>
                <a:cs typeface="+mj-cs"/>
              </a:rPr>
              <a:t>koV</a:t>
            </a:r>
            <a:endParaRPr lang="en-US" sz="4400" dirty="0" smtClean="0">
              <a:solidFill>
                <a:srgbClr val="FF0000"/>
              </a:solidFill>
              <a:latin typeface="Walkman-Chanakya-901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04800" y="1143000"/>
            <a:ext cx="8528050" cy="5181600"/>
          </a:xfrm>
          <a:prstGeom prst="rect">
            <a:avLst/>
          </a:prstGeom>
        </p:spPr>
        <p:txBody>
          <a:bodyPr/>
          <a:lstStyle/>
          <a:p>
            <a:pPr algn="just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tc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fdlh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rjkus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e`anx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cksyksa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iz;ksx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fd;k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tkrk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rks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ml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fof'k"V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xk;u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'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kSyh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f=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koV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dgrs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nf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{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k.k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bls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^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pksYyqdsV~Vq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*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dgrs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bl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xk;u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'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kSyh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Loj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jkx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rky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o y;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egRo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blesa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Hkko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egRo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dyk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{k dh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vis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{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de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jgrk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blesa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dfork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ugha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gksrh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cfYd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rjkus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cksyksa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e`anx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vFkok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[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kkot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dh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lgk;rk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NUnksc¼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djds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Loj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vkSj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rky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lkFk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x;k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tkrk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;g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xk;u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'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kSyh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[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rFkk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/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zqoin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nksuksa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vaxksa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xkbZ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tkrh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;g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vf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/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drj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rhu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rky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dgjok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rky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rFkk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nzqr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xfr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lkFk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papy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izd`fr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jkxksa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lkFk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xkbZ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tkrh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orZeku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bl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xk;u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'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kSyh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izpkj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de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vr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%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fof'k"V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dk;ZØeksa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bl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xk;u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'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kSyh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izn'kZu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ns[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kus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feyrk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endParaRPr lang="en-US" sz="2800" b="1" dirty="0">
              <a:solidFill>
                <a:schemeClr val="tx2">
                  <a:lumMod val="50000"/>
                </a:schemeClr>
              </a:solidFill>
              <a:latin typeface="Walkman-Chanakya-901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371600" y="2286000"/>
            <a:ext cx="6172200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i-IN" sz="16600" dirty="0">
                <a:solidFill>
                  <a:srgbClr val="FF0000"/>
                </a:solidFill>
                <a:latin typeface="Walkman-Chanakya-901" pitchFamily="34" charset="0"/>
              </a:rPr>
              <a:t>समाप्त</a:t>
            </a:r>
            <a:endParaRPr lang="en-US" sz="16600" dirty="0">
              <a:solidFill>
                <a:srgbClr val="FF0000"/>
              </a:solidFill>
              <a:latin typeface="Walkman-Chanakya-901" pitchFamily="34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172</Words>
  <Application>Microsoft Office PowerPoint</Application>
  <PresentationFormat>On-screen Show (4:3)</PresentationFormat>
  <Paragraphs>12</Paragraphs>
  <Slides>4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utsahvardhan</dc:creator>
  <cp:lastModifiedBy>utsahvardhan</cp:lastModifiedBy>
  <cp:revision>5</cp:revision>
  <dcterms:created xsi:type="dcterms:W3CDTF">2012-11-26T06:01:57Z</dcterms:created>
  <dcterms:modified xsi:type="dcterms:W3CDTF">2012-12-18T16:04:36Z</dcterms:modified>
</cp:coreProperties>
</file>