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2"/>
  </p:notesMasterIdLst>
  <p:handoutMasterIdLst>
    <p:handoutMasterId r:id="rId13"/>
  </p:handoutMasterIdLst>
  <p:sldIdLst>
    <p:sldId id="257" r:id="rId2"/>
    <p:sldId id="258" r:id="rId3"/>
    <p:sldId id="265" r:id="rId4"/>
    <p:sldId id="266" r:id="rId5"/>
    <p:sldId id="259" r:id="rId6"/>
    <p:sldId id="263" r:id="rId7"/>
    <p:sldId id="262" r:id="rId8"/>
    <p:sldId id="264" r:id="rId9"/>
    <p:sldId id="267" r:id="rId10"/>
    <p:sldId id="268" r:id="rId11"/>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344" autoAdjust="0"/>
    <p:restoredTop sz="93969" autoAdjust="0"/>
  </p:normalViewPr>
  <p:slideViewPr>
    <p:cSldViewPr>
      <p:cViewPr>
        <p:scale>
          <a:sx n="72" d="100"/>
          <a:sy n="72" d="100"/>
        </p:scale>
        <p:origin x="-1008"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hyperlink" Target="Access%20method%20of%20internet.pptx" TargetMode="External"/><Relationship Id="rId2" Type="http://schemas.openxmlformats.org/officeDocument/2006/relationships/hyperlink" Target="SERVICES%20PROVIDED%20ON%20INTERNET.pptx" TargetMode="External"/><Relationship Id="rId1" Type="http://schemas.openxmlformats.org/officeDocument/2006/relationships/hyperlink" Target="evolution.pptx" TargetMode="External"/><Relationship Id="rId4" Type="http://schemas.openxmlformats.org/officeDocument/2006/relationships/hyperlink" Target="world%20wide%20web.pptx"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Access%20method%20of%20internet.pptx" TargetMode="External"/><Relationship Id="rId2" Type="http://schemas.openxmlformats.org/officeDocument/2006/relationships/hyperlink" Target="SERVICES%20PROVIDED%20ON%20INTERNET.pptx" TargetMode="External"/><Relationship Id="rId1" Type="http://schemas.openxmlformats.org/officeDocument/2006/relationships/hyperlink" Target="evolution.pptx" TargetMode="External"/><Relationship Id="rId4" Type="http://schemas.openxmlformats.org/officeDocument/2006/relationships/hyperlink" Target="world%20wide%20web.pptx" TargetMode="Externa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54BDF9-8515-4677-9942-0171F000F8EB}" type="doc">
      <dgm:prSet loTypeId="urn:microsoft.com/office/officeart/2005/8/layout/list1#1"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dgm:spPr/>
      <dgm:t>
        <a:bodyPr/>
        <a:lstStyle>
          <a:extLst/>
        </a:lstStyle>
        <a:p>
          <a:r>
            <a:rPr lang="en-US" dirty="0" smtClean="0">
              <a:hlinkClick xmlns:r="http://schemas.openxmlformats.org/officeDocument/2006/relationships" r:id="rId1" action="ppaction://hlinkpres?slideindex=1&amp;slidetitle=Evolution of internet"/>
            </a:rPr>
            <a:t>Evolution of internet</a:t>
          </a:r>
          <a:endParaRPr lang="en-US"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dgm:spPr/>
      <dgm:t>
        <a:bodyPr/>
        <a:lstStyle>
          <a:extLst/>
        </a:lstStyle>
        <a:p>
          <a:r>
            <a:rPr lang="en-US" dirty="0" smtClean="0">
              <a:hlinkClick xmlns:r="http://schemas.openxmlformats.org/officeDocument/2006/relationships" r:id="rId2" action="ppaction://hlinkpres?slideindex=1&amp;slidetitle="/>
            </a:rPr>
            <a:t>Services </a:t>
          </a:r>
          <a:r>
            <a:rPr lang="en-US" dirty="0" smtClean="0">
              <a:solidFill>
                <a:schemeClr val="bg1"/>
              </a:solidFill>
              <a:hlinkClick xmlns:r="http://schemas.openxmlformats.org/officeDocument/2006/relationships" r:id="rId2" action="ppaction://hlinkpres?slideindex=1&amp;slidetitle="/>
            </a:rPr>
            <a:t>provided</a:t>
          </a:r>
          <a:r>
            <a:rPr lang="en-US" dirty="0" smtClean="0">
              <a:hlinkClick xmlns:r="http://schemas.openxmlformats.org/officeDocument/2006/relationships" r:id="rId2" action="ppaction://hlinkpres?slideindex=1&amp;slidetitle="/>
            </a:rPr>
            <a:t> on internet </a:t>
          </a:r>
          <a:endParaRPr lang="en-US"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dgm:spPr/>
      <dgm:t>
        <a:bodyPr/>
        <a:lstStyle>
          <a:extLst/>
        </a:lstStyle>
        <a:p>
          <a:r>
            <a:rPr lang="en-US" dirty="0" smtClean="0">
              <a:hlinkClick xmlns:r="http://schemas.openxmlformats.org/officeDocument/2006/relationships" r:id="rId3" action="ppaction://hlinkpres?slideindex=1&amp;slidetitle="/>
            </a:rPr>
            <a:t>Access methods of internet</a:t>
          </a:r>
          <a:endParaRPr lang="en-US"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23245020-8430-4EE3-BBCB-7976A35EB251}">
      <dgm:prSet phldrT="[Text]" custT="1"/>
      <dgm:spPr/>
      <dgm:t>
        <a:bodyPr/>
        <a:lstStyle>
          <a:extLst/>
        </a:lstStyle>
        <a:p>
          <a:r>
            <a:rPr lang="en-US" sz="2000" dirty="0" smtClean="0">
              <a:hlinkClick xmlns:r="http://schemas.openxmlformats.org/officeDocument/2006/relationships" r:id="rId4" action="ppaction://hlinkpres?slideindex=1&amp;slidetitle="/>
            </a:rPr>
            <a:t>www</a:t>
          </a:r>
          <a:endParaRPr lang="en-US" sz="2000" dirty="0"/>
        </a:p>
      </dgm:t>
    </dgm:pt>
    <dgm:pt modelId="{4C19FE3E-8CCC-4271-A82C-E16E3C2577C0}" type="parTrans" cxnId="{56A4BA78-4A97-4D1C-BD65-AAC19044FB2C}">
      <dgm:prSet/>
      <dgm:spPr/>
      <dgm:t>
        <a:bodyPr/>
        <a:lstStyle/>
        <a:p>
          <a:endParaRPr lang="en-US"/>
        </a:p>
      </dgm:t>
    </dgm:pt>
    <dgm:pt modelId="{A139AA84-A12C-4391-AE45-4DEEC4E5EE49}" type="sibTrans" cxnId="{56A4BA78-4A97-4D1C-BD65-AAC19044FB2C}">
      <dgm:prSet/>
      <dgm:spPr/>
      <dgm:t>
        <a:bodyPr/>
        <a:lstStyle/>
        <a:p>
          <a:endParaRPr lang="en-US"/>
        </a:p>
      </dgm:t>
    </dgm:pt>
    <dgm:pt modelId="{9D58511D-D18C-46E6-ADFB-6CDE1389D37F}" type="pres">
      <dgm:prSet presAssocID="{8554BDF9-8515-4677-9942-0171F000F8EB}" presName="linear" presStyleCnt="0">
        <dgm:presLayoutVars>
          <dgm:dir/>
          <dgm:animLvl val="lvl"/>
          <dgm:resizeHandles val="exact"/>
        </dgm:presLayoutVars>
      </dgm:prSet>
      <dgm:spPr/>
      <dgm:t>
        <a:bodyPr/>
        <a:lstStyle>
          <a:extLst/>
        </a:lstStyle>
        <a:p>
          <a:endParaRPr lang="en-US"/>
        </a:p>
      </dgm:t>
    </dgm:pt>
    <dgm:pt modelId="{29EC7F92-6143-4EC7-AD17-ECAF75C06DC8}" type="pres">
      <dgm:prSet presAssocID="{787546C1-DD5C-4D6E-BFDD-D95A52E781AD}" presName="parentLin" presStyleCnt="0"/>
      <dgm:spPr/>
      <dgm:t>
        <a:bodyPr/>
        <a:lstStyle>
          <a:extLst/>
        </a:lstStyle>
        <a:p>
          <a:endParaRPr lang="en-US"/>
        </a:p>
      </dgm:t>
    </dgm:pt>
    <dgm:pt modelId="{F4F466C7-208D-4B4A-A865-9D82D8E9F892}" type="pres">
      <dgm:prSet presAssocID="{787546C1-DD5C-4D6E-BFDD-D95A52E781AD}" presName="parentLeftMargin" presStyleLbl="node1" presStyleIdx="0" presStyleCnt="4"/>
      <dgm:spPr/>
      <dgm:t>
        <a:bodyPr/>
        <a:lstStyle>
          <a:extLst/>
        </a:lstStyle>
        <a:p>
          <a:endParaRPr lang="en-US"/>
        </a:p>
      </dgm:t>
    </dgm:pt>
    <dgm:pt modelId="{8BC4E78D-0D98-4ED2-B23A-71FEC19A6436}" type="pres">
      <dgm:prSet presAssocID="{787546C1-DD5C-4D6E-BFDD-D95A52E781AD}" presName="parentText" presStyleLbl="node1" presStyleIdx="0" presStyleCnt="4" custScaleX="115633" custLinFactY="-45397" custLinFactNeighborX="37931" custLinFactNeighborY="-100000">
        <dgm:presLayoutVars>
          <dgm:chMax val="0"/>
          <dgm:bulletEnabled val="1"/>
        </dgm:presLayoutVars>
      </dgm:prSet>
      <dgm:spPr/>
      <dgm:t>
        <a:bodyPr/>
        <a:lstStyle>
          <a:extLst/>
        </a:lstStyle>
        <a:p>
          <a:endParaRPr lang="en-US"/>
        </a:p>
      </dgm:t>
    </dgm:pt>
    <dgm:pt modelId="{129CDA7D-4C80-4698-AFD0-7208B5D9749E}" type="pres">
      <dgm:prSet presAssocID="{787546C1-DD5C-4D6E-BFDD-D95A52E781AD}" presName="negativeSpace" presStyleCnt="0"/>
      <dgm:spPr/>
      <dgm:t>
        <a:bodyPr/>
        <a:lstStyle>
          <a:extLst/>
        </a:lstStyle>
        <a:p>
          <a:endParaRPr lang="en-US"/>
        </a:p>
      </dgm:t>
    </dgm:pt>
    <dgm:pt modelId="{EBA8CF1F-3B4A-4B6A-8877-CB03CDDAB1E9}" type="pres">
      <dgm:prSet presAssocID="{787546C1-DD5C-4D6E-BFDD-D95A52E781AD}" presName="childText" presStyleLbl="alignAcc1" presStyleIdx="0" presStyleCnt="4">
        <dgm:presLayoutVars>
          <dgm:bulletEnabled val="1"/>
        </dgm:presLayoutVars>
      </dgm:prSet>
      <dgm:spPr>
        <a:ln>
          <a:noFill/>
        </a:ln>
      </dgm:spPr>
      <dgm:t>
        <a:bodyPr/>
        <a:lstStyle>
          <a:extLst/>
        </a:lstStyle>
        <a:p>
          <a:endParaRPr lang="en-US"/>
        </a:p>
      </dgm:t>
    </dgm:pt>
    <dgm:pt modelId="{8BC0D01A-9D98-495C-93AA-A7D9631CDDAD}" type="pres">
      <dgm:prSet presAssocID="{579A9A07-8770-4AC1-9705-76E19F87D269}" presName="spaceBetweenRectangles" presStyleCnt="0"/>
      <dgm:spPr/>
      <dgm:t>
        <a:bodyPr/>
        <a:lstStyle>
          <a:extLst/>
        </a:lstStyle>
        <a:p>
          <a:endParaRPr lang="en-US"/>
        </a:p>
      </dgm:t>
    </dgm:pt>
    <dgm:pt modelId="{D4434ECF-2146-46AC-B62E-87AB389C995A}" type="pres">
      <dgm:prSet presAssocID="{AC5265C1-0BAB-4984-A634-E4518A8EC253}" presName="parentLin" presStyleCnt="0"/>
      <dgm:spPr/>
      <dgm:t>
        <a:bodyPr/>
        <a:lstStyle>
          <a:extLst/>
        </a:lstStyle>
        <a:p>
          <a:endParaRPr lang="en-US"/>
        </a:p>
      </dgm:t>
    </dgm:pt>
    <dgm:pt modelId="{06B5F591-72E0-4CFF-9799-36D4050BD51D}" type="pres">
      <dgm:prSet presAssocID="{AC5265C1-0BAB-4984-A634-E4518A8EC253}" presName="parentLeftMargin" presStyleLbl="node1" presStyleIdx="0" presStyleCnt="4"/>
      <dgm:spPr/>
      <dgm:t>
        <a:bodyPr/>
        <a:lstStyle>
          <a:extLst/>
        </a:lstStyle>
        <a:p>
          <a:endParaRPr lang="en-US"/>
        </a:p>
      </dgm:t>
    </dgm:pt>
    <dgm:pt modelId="{12E5634D-BCAA-48AB-BADB-754A15E9B7AC}" type="pres">
      <dgm:prSet presAssocID="{AC5265C1-0BAB-4984-A634-E4518A8EC253}" presName="parentText" presStyleLbl="node1" presStyleIdx="1" presStyleCnt="4" custScaleX="116958" custLinFactY="-26969" custLinFactNeighborX="37931" custLinFactNeighborY="-100000">
        <dgm:presLayoutVars>
          <dgm:chMax val="0"/>
          <dgm:bulletEnabled val="1"/>
        </dgm:presLayoutVars>
      </dgm:prSet>
      <dgm:spPr/>
      <dgm:t>
        <a:bodyPr/>
        <a:lstStyle>
          <a:extLst/>
        </a:lstStyle>
        <a:p>
          <a:endParaRPr lang="en-US"/>
        </a:p>
      </dgm:t>
    </dgm:pt>
    <dgm:pt modelId="{3DAA9763-50F6-4CC4-B6DA-0A4C45FFB361}" type="pres">
      <dgm:prSet presAssocID="{AC5265C1-0BAB-4984-A634-E4518A8EC253}" presName="negativeSpace" presStyleCnt="0"/>
      <dgm:spPr/>
      <dgm:t>
        <a:bodyPr/>
        <a:lstStyle>
          <a:extLst/>
        </a:lstStyle>
        <a:p>
          <a:endParaRPr lang="en-US"/>
        </a:p>
      </dgm:t>
    </dgm:pt>
    <dgm:pt modelId="{51228DB3-E7D4-486B-A0C1-9A59D129891F}" type="pres">
      <dgm:prSet presAssocID="{AC5265C1-0BAB-4984-A634-E4518A8EC253}" presName="childText" presStyleLbl="alignAcc1" presStyleIdx="1" presStyleCnt="4">
        <dgm:presLayoutVars>
          <dgm:bulletEnabled val="1"/>
        </dgm:presLayoutVars>
      </dgm:prSet>
      <dgm:spPr>
        <a:ln>
          <a:noFill/>
        </a:ln>
      </dgm:spPr>
      <dgm:t>
        <a:bodyPr/>
        <a:lstStyle>
          <a:extLst/>
        </a:lstStyle>
        <a:p>
          <a:endParaRPr lang="en-US"/>
        </a:p>
      </dgm:t>
    </dgm:pt>
    <dgm:pt modelId="{ECC02425-44D1-4F4C-B5D6-13442CA71F2A}" type="pres">
      <dgm:prSet presAssocID="{E68E8117-B3CB-464C-9711-4DBE8BF88216}" presName="spaceBetweenRectangles" presStyleCnt="0"/>
      <dgm:spPr/>
      <dgm:t>
        <a:bodyPr/>
        <a:lstStyle>
          <a:extLst/>
        </a:lstStyle>
        <a:p>
          <a:endParaRPr lang="en-US"/>
        </a:p>
      </dgm:t>
    </dgm:pt>
    <dgm:pt modelId="{98CD7476-6A48-4BD0-A0B1-E79081300878}" type="pres">
      <dgm:prSet presAssocID="{F50BDB3E-817D-4A89-9D71-D9E0B029567B}" presName="parentLin" presStyleCnt="0"/>
      <dgm:spPr/>
      <dgm:t>
        <a:bodyPr/>
        <a:lstStyle>
          <a:extLst/>
        </a:lstStyle>
        <a:p>
          <a:endParaRPr lang="en-US"/>
        </a:p>
      </dgm:t>
    </dgm:pt>
    <dgm:pt modelId="{63AA2D3F-331D-492F-82D5-8A2B6C78BAAD}" type="pres">
      <dgm:prSet presAssocID="{F50BDB3E-817D-4A89-9D71-D9E0B029567B}" presName="parentLeftMargin" presStyleLbl="node1" presStyleIdx="1" presStyleCnt="4"/>
      <dgm:spPr/>
      <dgm:t>
        <a:bodyPr/>
        <a:lstStyle>
          <a:extLst/>
        </a:lstStyle>
        <a:p>
          <a:endParaRPr lang="en-US"/>
        </a:p>
      </dgm:t>
    </dgm:pt>
    <dgm:pt modelId="{2CFD44AC-C5B0-407B-B2EE-07415AFE4DC4}" type="pres">
      <dgm:prSet presAssocID="{F50BDB3E-817D-4A89-9D71-D9E0B029567B}" presName="parentText" presStyleLbl="node1" presStyleIdx="2" presStyleCnt="4" custScaleX="116959" custLinFactNeighborX="37931" custLinFactNeighborY="-79859">
        <dgm:presLayoutVars>
          <dgm:chMax val="0"/>
          <dgm:bulletEnabled val="1"/>
        </dgm:presLayoutVars>
      </dgm:prSet>
      <dgm:spPr/>
      <dgm:t>
        <a:bodyPr/>
        <a:lstStyle>
          <a:extLst/>
        </a:lstStyle>
        <a:p>
          <a:endParaRPr lang="en-US"/>
        </a:p>
      </dgm:t>
    </dgm:pt>
    <dgm:pt modelId="{E27A153A-8ADD-4646-B3A3-509A74CD0695}" type="pres">
      <dgm:prSet presAssocID="{F50BDB3E-817D-4A89-9D71-D9E0B029567B}" presName="negativeSpace" presStyleCnt="0"/>
      <dgm:spPr/>
      <dgm:t>
        <a:bodyPr/>
        <a:lstStyle>
          <a:extLst/>
        </a:lstStyle>
        <a:p>
          <a:endParaRPr lang="en-US"/>
        </a:p>
      </dgm:t>
    </dgm:pt>
    <dgm:pt modelId="{2DB5D132-AB90-49A4-A479-F0988A86E33E}" type="pres">
      <dgm:prSet presAssocID="{F50BDB3E-817D-4A89-9D71-D9E0B029567B}" presName="childText" presStyleLbl="alignAcc1" presStyleIdx="2" presStyleCnt="4" custLinFactNeighborX="-197" custLinFactNeighborY="-16464">
        <dgm:presLayoutVars>
          <dgm:bulletEnabled val="1"/>
        </dgm:presLayoutVars>
      </dgm:prSet>
      <dgm:spPr>
        <a:ln>
          <a:noFill/>
        </a:ln>
      </dgm:spPr>
      <dgm:t>
        <a:bodyPr/>
        <a:lstStyle>
          <a:extLst/>
        </a:lstStyle>
        <a:p>
          <a:endParaRPr lang="en-US"/>
        </a:p>
      </dgm:t>
    </dgm:pt>
    <dgm:pt modelId="{E5CB4A84-0FB1-4BB3-90AA-F9D4A9068C2B}" type="pres">
      <dgm:prSet presAssocID="{25F4C625-3E51-442C-BBB8-3FA715271B27}" presName="spaceBetweenRectangles" presStyleCnt="0"/>
      <dgm:spPr/>
    </dgm:pt>
    <dgm:pt modelId="{927E6BE6-4C77-4FC3-90D4-A27867907D36}" type="pres">
      <dgm:prSet presAssocID="{23245020-8430-4EE3-BBCB-7976A35EB251}" presName="parentLin" presStyleCnt="0"/>
      <dgm:spPr/>
    </dgm:pt>
    <dgm:pt modelId="{F5D758F7-FB5B-435C-BB12-E736A081A22F}" type="pres">
      <dgm:prSet presAssocID="{23245020-8430-4EE3-BBCB-7976A35EB251}" presName="parentLeftMargin" presStyleLbl="node1" presStyleIdx="2" presStyleCnt="4" custScaleX="116959" custLinFactNeighborY="-4638"/>
      <dgm:spPr/>
      <dgm:t>
        <a:bodyPr/>
        <a:lstStyle/>
        <a:p>
          <a:endParaRPr lang="en-US"/>
        </a:p>
      </dgm:t>
    </dgm:pt>
    <dgm:pt modelId="{0EAC4EDA-5370-4B3C-A09D-906BCA3E0F63}" type="pres">
      <dgm:prSet presAssocID="{23245020-8430-4EE3-BBCB-7976A35EB251}" presName="parentText" presStyleLbl="node1" presStyleIdx="3" presStyleCnt="4" custScaleX="111823" custLinFactNeighborX="20972" custLinFactNeighborY="-47091">
        <dgm:presLayoutVars>
          <dgm:chMax val="0"/>
          <dgm:bulletEnabled val="1"/>
        </dgm:presLayoutVars>
      </dgm:prSet>
      <dgm:spPr/>
      <dgm:t>
        <a:bodyPr/>
        <a:lstStyle/>
        <a:p>
          <a:endParaRPr lang="en-US"/>
        </a:p>
      </dgm:t>
    </dgm:pt>
    <dgm:pt modelId="{9A715B71-A06B-452F-AA96-F060574CBE13}" type="pres">
      <dgm:prSet presAssocID="{23245020-8430-4EE3-BBCB-7976A35EB251}" presName="negativeSpace" presStyleCnt="0"/>
      <dgm:spPr/>
    </dgm:pt>
    <dgm:pt modelId="{A392FDDA-10D5-40ED-8331-C084FC4CA3EE}" type="pres">
      <dgm:prSet presAssocID="{23245020-8430-4EE3-BBCB-7976A35EB251}" presName="childText" presStyleLbl="alignAcc1" presStyleIdx="3" presStyleCnt="4" custFlipVert="0" custFlipHor="1" custScaleX="1034" custScaleY="10079" custLinFactY="-451406" custLinFactNeighborX="46552" custLinFactNeighborY="-500000">
        <dgm:presLayoutVars>
          <dgm:bulletEnabled val="1"/>
        </dgm:presLayoutVars>
      </dgm:prSet>
      <dgm:spPr/>
    </dgm:pt>
  </dgm:ptLst>
  <dgm:cxnLst>
    <dgm:cxn modelId="{579A338B-B5D8-4240-8867-8564B0DC96F3}" srcId="{8554BDF9-8515-4677-9942-0171F000F8EB}" destId="{AC5265C1-0BAB-4984-A634-E4518A8EC253}" srcOrd="1" destOrd="0" parTransId="{26A0947C-B518-417C-9D68-EC422DC1E3A5}" sibTransId="{E68E8117-B3CB-464C-9711-4DBE8BF88216}"/>
    <dgm:cxn modelId="{98BA8DF0-F87A-4E13-9D0D-D655E3CC265E}" type="presOf" srcId="{F50BDB3E-817D-4A89-9D71-D9E0B029567B}" destId="{63AA2D3F-331D-492F-82D5-8A2B6C78BAAD}" srcOrd="0" destOrd="0" presId="urn:microsoft.com/office/officeart/2005/8/layout/list1#1"/>
    <dgm:cxn modelId="{3AE80C54-A057-4000-ACCD-CDE598C36B98}" type="presOf" srcId="{23245020-8430-4EE3-BBCB-7976A35EB251}" destId="{F5D758F7-FB5B-435C-BB12-E736A081A22F}" srcOrd="0" destOrd="0" presId="urn:microsoft.com/office/officeart/2005/8/layout/list1#1"/>
    <dgm:cxn modelId="{1CEE0AA3-4BDF-4898-A4BB-B4A8DBFD8E33}" type="presOf" srcId="{787546C1-DD5C-4D6E-BFDD-D95A52E781AD}" destId="{8BC4E78D-0D98-4ED2-B23A-71FEC19A6436}" srcOrd="1" destOrd="0" presId="urn:microsoft.com/office/officeart/2005/8/layout/list1#1"/>
    <dgm:cxn modelId="{56A4BA78-4A97-4D1C-BD65-AAC19044FB2C}" srcId="{8554BDF9-8515-4677-9942-0171F000F8EB}" destId="{23245020-8430-4EE3-BBCB-7976A35EB251}" srcOrd="3" destOrd="0" parTransId="{4C19FE3E-8CCC-4271-A82C-E16E3C2577C0}" sibTransId="{A139AA84-A12C-4391-AE45-4DEEC4E5EE49}"/>
    <dgm:cxn modelId="{A801DBD3-E5CD-43D4-A508-29A0E313E3FC}" type="presOf" srcId="{F50BDB3E-817D-4A89-9D71-D9E0B029567B}" destId="{2CFD44AC-C5B0-407B-B2EE-07415AFE4DC4}" srcOrd="1" destOrd="0" presId="urn:microsoft.com/office/officeart/2005/8/layout/list1#1"/>
    <dgm:cxn modelId="{4A412C3A-AACD-42B6-A1CE-4A5E59F71E89}" type="presOf" srcId="{AC5265C1-0BAB-4984-A634-E4518A8EC253}" destId="{12E5634D-BCAA-48AB-BADB-754A15E9B7AC}" srcOrd="1" destOrd="0" presId="urn:microsoft.com/office/officeart/2005/8/layout/list1#1"/>
    <dgm:cxn modelId="{E8EF61B1-515C-44F0-9393-3A960B69FA7A}" srcId="{8554BDF9-8515-4677-9942-0171F000F8EB}" destId="{F50BDB3E-817D-4A89-9D71-D9E0B029567B}" srcOrd="2" destOrd="0" parTransId="{DE0B39BA-A6F3-455E-8022-365CCF701DB7}" sibTransId="{25F4C625-3E51-442C-BBB8-3FA715271B27}"/>
    <dgm:cxn modelId="{BD8F0BDC-D214-43B9-B391-6079B191378D}" type="presOf" srcId="{23245020-8430-4EE3-BBCB-7976A35EB251}" destId="{0EAC4EDA-5370-4B3C-A09D-906BCA3E0F63}" srcOrd="1" destOrd="0" presId="urn:microsoft.com/office/officeart/2005/8/layout/list1#1"/>
    <dgm:cxn modelId="{E46873A8-7E80-4A3E-8622-ACA206BC0859}" type="presOf" srcId="{AC5265C1-0BAB-4984-A634-E4518A8EC253}" destId="{06B5F591-72E0-4CFF-9799-36D4050BD51D}" srcOrd="0" destOrd="0" presId="urn:microsoft.com/office/officeart/2005/8/layout/list1#1"/>
    <dgm:cxn modelId="{CD260012-0ECC-4983-8B4B-646CBBD5079F}" type="presOf" srcId="{8554BDF9-8515-4677-9942-0171F000F8EB}" destId="{9D58511D-D18C-46E6-ADFB-6CDE1389D37F}" srcOrd="0" destOrd="0" presId="urn:microsoft.com/office/officeart/2005/8/layout/list1#1"/>
    <dgm:cxn modelId="{DFAEFA4C-B3B0-4C4E-BCD8-BFB53D07C5D0}" srcId="{8554BDF9-8515-4677-9942-0171F000F8EB}" destId="{787546C1-DD5C-4D6E-BFDD-D95A52E781AD}" srcOrd="0" destOrd="0" parTransId="{88942913-D2BB-4DEB-B0E7-EA2B7A6CD360}" sibTransId="{579A9A07-8770-4AC1-9705-76E19F87D269}"/>
    <dgm:cxn modelId="{4A9F4761-7ADC-4792-BD26-750239AE1771}" type="presOf" srcId="{787546C1-DD5C-4D6E-BFDD-D95A52E781AD}" destId="{F4F466C7-208D-4B4A-A865-9D82D8E9F892}" srcOrd="0" destOrd="0" presId="urn:microsoft.com/office/officeart/2005/8/layout/list1#1"/>
    <dgm:cxn modelId="{3DE4FDAC-1C09-4981-8151-89422940BFD7}" type="presParOf" srcId="{9D58511D-D18C-46E6-ADFB-6CDE1389D37F}" destId="{29EC7F92-6143-4EC7-AD17-ECAF75C06DC8}" srcOrd="0" destOrd="0" presId="urn:microsoft.com/office/officeart/2005/8/layout/list1#1"/>
    <dgm:cxn modelId="{D338AAB4-A09F-4836-A471-5BA129750069}" type="presParOf" srcId="{29EC7F92-6143-4EC7-AD17-ECAF75C06DC8}" destId="{F4F466C7-208D-4B4A-A865-9D82D8E9F892}" srcOrd="0" destOrd="0" presId="urn:microsoft.com/office/officeart/2005/8/layout/list1#1"/>
    <dgm:cxn modelId="{F245753D-0229-4C54-B671-7A4BCC3FB3B9}" type="presParOf" srcId="{29EC7F92-6143-4EC7-AD17-ECAF75C06DC8}" destId="{8BC4E78D-0D98-4ED2-B23A-71FEC19A6436}" srcOrd="1" destOrd="0" presId="urn:microsoft.com/office/officeart/2005/8/layout/list1#1"/>
    <dgm:cxn modelId="{6841D2E6-CB96-4D87-94F6-8718DB7B557D}" type="presParOf" srcId="{9D58511D-D18C-46E6-ADFB-6CDE1389D37F}" destId="{129CDA7D-4C80-4698-AFD0-7208B5D9749E}" srcOrd="1" destOrd="0" presId="urn:microsoft.com/office/officeart/2005/8/layout/list1#1"/>
    <dgm:cxn modelId="{D40E10FD-2268-434F-B34F-1C5C167DBD70}" type="presParOf" srcId="{9D58511D-D18C-46E6-ADFB-6CDE1389D37F}" destId="{EBA8CF1F-3B4A-4B6A-8877-CB03CDDAB1E9}" srcOrd="2" destOrd="0" presId="urn:microsoft.com/office/officeart/2005/8/layout/list1#1"/>
    <dgm:cxn modelId="{1F6B01A0-8F54-4A35-B7F1-EC186A11FCD1}" type="presParOf" srcId="{9D58511D-D18C-46E6-ADFB-6CDE1389D37F}" destId="{8BC0D01A-9D98-495C-93AA-A7D9631CDDAD}" srcOrd="3" destOrd="0" presId="urn:microsoft.com/office/officeart/2005/8/layout/list1#1"/>
    <dgm:cxn modelId="{B3BBE2A6-9715-4CCE-BD63-EF3C128D8B73}" type="presParOf" srcId="{9D58511D-D18C-46E6-ADFB-6CDE1389D37F}" destId="{D4434ECF-2146-46AC-B62E-87AB389C995A}" srcOrd="4" destOrd="0" presId="urn:microsoft.com/office/officeart/2005/8/layout/list1#1"/>
    <dgm:cxn modelId="{B1EECD3B-9CF7-469C-B4AA-F92D0BC2E5C1}" type="presParOf" srcId="{D4434ECF-2146-46AC-B62E-87AB389C995A}" destId="{06B5F591-72E0-4CFF-9799-36D4050BD51D}" srcOrd="0" destOrd="0" presId="urn:microsoft.com/office/officeart/2005/8/layout/list1#1"/>
    <dgm:cxn modelId="{E23E069D-221F-4E1B-A78E-31CF4731A7D1}" type="presParOf" srcId="{D4434ECF-2146-46AC-B62E-87AB389C995A}" destId="{12E5634D-BCAA-48AB-BADB-754A15E9B7AC}" srcOrd="1" destOrd="0" presId="urn:microsoft.com/office/officeart/2005/8/layout/list1#1"/>
    <dgm:cxn modelId="{69CAF4F8-6DB5-4AA8-A7DA-5880FC8001C8}" type="presParOf" srcId="{9D58511D-D18C-46E6-ADFB-6CDE1389D37F}" destId="{3DAA9763-50F6-4CC4-B6DA-0A4C45FFB361}" srcOrd="5" destOrd="0" presId="urn:microsoft.com/office/officeart/2005/8/layout/list1#1"/>
    <dgm:cxn modelId="{1CE54B0C-8012-4C16-8DD2-C4B1F1E216FF}" type="presParOf" srcId="{9D58511D-D18C-46E6-ADFB-6CDE1389D37F}" destId="{51228DB3-E7D4-486B-A0C1-9A59D129891F}" srcOrd="6" destOrd="0" presId="urn:microsoft.com/office/officeart/2005/8/layout/list1#1"/>
    <dgm:cxn modelId="{FFB1CC46-9CDD-48DC-9012-3BC4970E02A2}" type="presParOf" srcId="{9D58511D-D18C-46E6-ADFB-6CDE1389D37F}" destId="{ECC02425-44D1-4F4C-B5D6-13442CA71F2A}" srcOrd="7" destOrd="0" presId="urn:microsoft.com/office/officeart/2005/8/layout/list1#1"/>
    <dgm:cxn modelId="{3F54C28B-38A1-46F9-9059-0C4B4C76C30F}" type="presParOf" srcId="{9D58511D-D18C-46E6-ADFB-6CDE1389D37F}" destId="{98CD7476-6A48-4BD0-A0B1-E79081300878}" srcOrd="8" destOrd="0" presId="urn:microsoft.com/office/officeart/2005/8/layout/list1#1"/>
    <dgm:cxn modelId="{8175F280-3B59-4915-ABF9-B6EFFF7A488D}" type="presParOf" srcId="{98CD7476-6A48-4BD0-A0B1-E79081300878}" destId="{63AA2D3F-331D-492F-82D5-8A2B6C78BAAD}" srcOrd="0" destOrd="0" presId="urn:microsoft.com/office/officeart/2005/8/layout/list1#1"/>
    <dgm:cxn modelId="{10309025-A51B-49CE-8CD1-AF463F4BFC19}" type="presParOf" srcId="{98CD7476-6A48-4BD0-A0B1-E79081300878}" destId="{2CFD44AC-C5B0-407B-B2EE-07415AFE4DC4}" srcOrd="1" destOrd="0" presId="urn:microsoft.com/office/officeart/2005/8/layout/list1#1"/>
    <dgm:cxn modelId="{92D39281-F3DA-4E6C-BA24-6C3A1ADFB9D5}" type="presParOf" srcId="{9D58511D-D18C-46E6-ADFB-6CDE1389D37F}" destId="{E27A153A-8ADD-4646-B3A3-509A74CD0695}" srcOrd="9" destOrd="0" presId="urn:microsoft.com/office/officeart/2005/8/layout/list1#1"/>
    <dgm:cxn modelId="{FB42D845-8182-4B14-9817-10BFFDF29453}" type="presParOf" srcId="{9D58511D-D18C-46E6-ADFB-6CDE1389D37F}" destId="{2DB5D132-AB90-49A4-A479-F0988A86E33E}" srcOrd="10" destOrd="0" presId="urn:microsoft.com/office/officeart/2005/8/layout/list1#1"/>
    <dgm:cxn modelId="{63A2074B-14F3-437B-97FC-62480F174484}" type="presParOf" srcId="{9D58511D-D18C-46E6-ADFB-6CDE1389D37F}" destId="{E5CB4A84-0FB1-4BB3-90AA-F9D4A9068C2B}" srcOrd="11" destOrd="0" presId="urn:microsoft.com/office/officeart/2005/8/layout/list1#1"/>
    <dgm:cxn modelId="{C569EA96-8C73-4E07-9F7C-7341A867AC7B}" type="presParOf" srcId="{9D58511D-D18C-46E6-ADFB-6CDE1389D37F}" destId="{927E6BE6-4C77-4FC3-90D4-A27867907D36}" srcOrd="12" destOrd="0" presId="urn:microsoft.com/office/officeart/2005/8/layout/list1#1"/>
    <dgm:cxn modelId="{7513B6A2-F275-4496-95D4-D7ACE0E5C708}" type="presParOf" srcId="{927E6BE6-4C77-4FC3-90D4-A27867907D36}" destId="{F5D758F7-FB5B-435C-BB12-E736A081A22F}" srcOrd="0" destOrd="0" presId="urn:microsoft.com/office/officeart/2005/8/layout/list1#1"/>
    <dgm:cxn modelId="{03AB1BF2-B56E-4164-A081-4124BBF556E6}" type="presParOf" srcId="{927E6BE6-4C77-4FC3-90D4-A27867907D36}" destId="{0EAC4EDA-5370-4B3C-A09D-906BCA3E0F63}" srcOrd="1" destOrd="0" presId="urn:microsoft.com/office/officeart/2005/8/layout/list1#1"/>
    <dgm:cxn modelId="{572474F8-3832-48C9-9797-FCB22ECF4173}" type="presParOf" srcId="{9D58511D-D18C-46E6-ADFB-6CDE1389D37F}" destId="{9A715B71-A06B-452F-AA96-F060574CBE13}" srcOrd="13" destOrd="0" presId="urn:microsoft.com/office/officeart/2005/8/layout/list1#1"/>
    <dgm:cxn modelId="{61A3CA1B-E0F4-4A0D-89A2-3732A691E473}" type="presParOf" srcId="{9D58511D-D18C-46E6-ADFB-6CDE1389D37F}" destId="{A392FDDA-10D5-40ED-8331-C084FC4CA3EE}" srcOrd="14" destOrd="0" presId="urn:microsoft.com/office/officeart/2005/8/layout/list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A8CF1F-3B4A-4B6A-8877-CB03CDDAB1E9}">
      <dsp:nvSpPr>
        <dsp:cNvPr id="0" name=""/>
        <dsp:cNvSpPr/>
      </dsp:nvSpPr>
      <dsp:spPr>
        <a:xfrm>
          <a:off x="0" y="502101"/>
          <a:ext cx="4419600" cy="680400"/>
        </a:xfrm>
        <a:prstGeom prst="rect">
          <a:avLst/>
        </a:prstGeom>
        <a:solidFill>
          <a:schemeClr val="lt1">
            <a:alpha val="90000"/>
            <a:hueOff val="0"/>
            <a:satOff val="0"/>
            <a:lumOff val="0"/>
            <a:alphaOff val="0"/>
          </a:schemeClr>
        </a:solidFill>
        <a:ln w="40000" cap="flat" cmpd="sng" algn="ctr">
          <a:noFill/>
          <a:prstDash val="solid"/>
        </a:ln>
        <a:effectLst/>
      </dsp:spPr>
      <dsp:style>
        <a:lnRef idx="2">
          <a:scrgbClr r="0" g="0" b="0"/>
        </a:lnRef>
        <a:fillRef idx="1">
          <a:scrgbClr r="0" g="0" b="0"/>
        </a:fillRef>
        <a:effectRef idx="0">
          <a:scrgbClr r="0" g="0" b="0"/>
        </a:effectRef>
        <a:fontRef idx="minor"/>
      </dsp:style>
    </dsp:sp>
    <dsp:sp modelId="{8BC4E78D-0D98-4ED2-B23A-71FEC19A6436}">
      <dsp:nvSpPr>
        <dsp:cNvPr id="0" name=""/>
        <dsp:cNvSpPr/>
      </dsp:nvSpPr>
      <dsp:spPr>
        <a:xfrm>
          <a:off x="304799" y="0"/>
          <a:ext cx="3577361" cy="797040"/>
        </a:xfrm>
        <a:prstGeom prst="roundRect">
          <a:avLst/>
        </a:prstGeom>
        <a:solidFill>
          <a:schemeClr val="accent2">
            <a:hueOff val="0"/>
            <a:satOff val="0"/>
            <a:lumOff val="0"/>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2">
              <a:hueOff val="0"/>
              <a:satOff val="0"/>
              <a:lumOff val="0"/>
              <a:alphaOff val="0"/>
              <a:shade val="30000"/>
              <a:satMod val="150000"/>
              <a:alpha val="3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6935" tIns="0" rIns="116935" bIns="0" numCol="1" spcCol="1270" anchor="ctr" anchorCtr="0">
          <a:noAutofit/>
        </a:bodyPr>
        <a:lstStyle/>
        <a:p>
          <a:pPr lvl="0" algn="l" defTabSz="1200150">
            <a:lnSpc>
              <a:spcPct val="90000"/>
            </a:lnSpc>
            <a:spcBef>
              <a:spcPct val="0"/>
            </a:spcBef>
            <a:spcAft>
              <a:spcPct val="35000"/>
            </a:spcAft>
          </a:pPr>
          <a:r>
            <a:rPr lang="en-US" sz="2700" kern="1200" dirty="0" smtClean="0">
              <a:hlinkClick xmlns:r="http://schemas.openxmlformats.org/officeDocument/2006/relationships" r:id="rId1" action="ppaction://hlinkpres?slideindex=1&amp;slidetitle=Evolution of internet"/>
            </a:rPr>
            <a:t>Evolution of internet</a:t>
          </a:r>
          <a:endParaRPr lang="en-US" sz="2700" kern="1200" dirty="0"/>
        </a:p>
      </dsp:txBody>
      <dsp:txXfrm>
        <a:off x="343707" y="38908"/>
        <a:ext cx="3499545" cy="719224"/>
      </dsp:txXfrm>
    </dsp:sp>
    <dsp:sp modelId="{51228DB3-E7D4-486B-A0C1-9A59D129891F}">
      <dsp:nvSpPr>
        <dsp:cNvPr id="0" name=""/>
        <dsp:cNvSpPr/>
      </dsp:nvSpPr>
      <dsp:spPr>
        <a:xfrm>
          <a:off x="0" y="1726821"/>
          <a:ext cx="4419600" cy="680400"/>
        </a:xfrm>
        <a:prstGeom prst="rect">
          <a:avLst/>
        </a:prstGeom>
        <a:solidFill>
          <a:schemeClr val="lt1">
            <a:alpha val="90000"/>
            <a:hueOff val="0"/>
            <a:satOff val="0"/>
            <a:lumOff val="0"/>
            <a:alphaOff val="0"/>
          </a:schemeClr>
        </a:solidFill>
        <a:ln w="40000" cap="flat" cmpd="sng" algn="ctr">
          <a:noFill/>
          <a:prstDash val="solid"/>
        </a:ln>
        <a:effectLst/>
      </dsp:spPr>
      <dsp:style>
        <a:lnRef idx="2">
          <a:scrgbClr r="0" g="0" b="0"/>
        </a:lnRef>
        <a:fillRef idx="1">
          <a:scrgbClr r="0" g="0" b="0"/>
        </a:fillRef>
        <a:effectRef idx="0">
          <a:scrgbClr r="0" g="0" b="0"/>
        </a:effectRef>
        <a:fontRef idx="minor"/>
      </dsp:style>
    </dsp:sp>
    <dsp:sp modelId="{12E5634D-BCAA-48AB-BADB-754A15E9B7AC}">
      <dsp:nvSpPr>
        <dsp:cNvPr id="0" name=""/>
        <dsp:cNvSpPr/>
      </dsp:nvSpPr>
      <dsp:spPr>
        <a:xfrm>
          <a:off x="304799" y="316307"/>
          <a:ext cx="3618353" cy="797040"/>
        </a:xfrm>
        <a:prstGeom prst="roundRect">
          <a:avLst/>
        </a:prstGeom>
        <a:solidFill>
          <a:schemeClr val="accent3">
            <a:hueOff val="0"/>
            <a:satOff val="0"/>
            <a:lumOff val="0"/>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3">
              <a:hueOff val="0"/>
              <a:satOff val="0"/>
              <a:lumOff val="0"/>
              <a:alphaOff val="0"/>
              <a:shade val="30000"/>
              <a:satMod val="150000"/>
              <a:alpha val="3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6935" tIns="0" rIns="116935" bIns="0" numCol="1" spcCol="1270" anchor="ctr" anchorCtr="0">
          <a:noAutofit/>
        </a:bodyPr>
        <a:lstStyle/>
        <a:p>
          <a:pPr lvl="0" algn="l" defTabSz="1200150">
            <a:lnSpc>
              <a:spcPct val="90000"/>
            </a:lnSpc>
            <a:spcBef>
              <a:spcPct val="0"/>
            </a:spcBef>
            <a:spcAft>
              <a:spcPct val="35000"/>
            </a:spcAft>
          </a:pPr>
          <a:r>
            <a:rPr lang="en-US" sz="2700" kern="1200" dirty="0" smtClean="0">
              <a:hlinkClick xmlns:r="http://schemas.openxmlformats.org/officeDocument/2006/relationships" r:id="rId2" action="ppaction://hlinkpres?slideindex=1&amp;slidetitle="/>
            </a:rPr>
            <a:t>Services </a:t>
          </a:r>
          <a:r>
            <a:rPr lang="en-US" sz="2700" kern="1200" dirty="0" smtClean="0">
              <a:solidFill>
                <a:schemeClr val="bg1"/>
              </a:solidFill>
              <a:hlinkClick xmlns:r="http://schemas.openxmlformats.org/officeDocument/2006/relationships" r:id="rId2" action="ppaction://hlinkpres?slideindex=1&amp;slidetitle="/>
            </a:rPr>
            <a:t>provided</a:t>
          </a:r>
          <a:r>
            <a:rPr lang="en-US" sz="2700" kern="1200" dirty="0" smtClean="0">
              <a:hlinkClick xmlns:r="http://schemas.openxmlformats.org/officeDocument/2006/relationships" r:id="rId2" action="ppaction://hlinkpres?slideindex=1&amp;slidetitle="/>
            </a:rPr>
            <a:t> on internet </a:t>
          </a:r>
          <a:endParaRPr lang="en-US" sz="2700" kern="1200" dirty="0"/>
        </a:p>
      </dsp:txBody>
      <dsp:txXfrm>
        <a:off x="343707" y="355215"/>
        <a:ext cx="3540537" cy="719224"/>
      </dsp:txXfrm>
    </dsp:sp>
    <dsp:sp modelId="{2DB5D132-AB90-49A4-A479-F0988A86E33E}">
      <dsp:nvSpPr>
        <dsp:cNvPr id="0" name=""/>
        <dsp:cNvSpPr/>
      </dsp:nvSpPr>
      <dsp:spPr>
        <a:xfrm>
          <a:off x="0" y="2927536"/>
          <a:ext cx="4419600" cy="680400"/>
        </a:xfrm>
        <a:prstGeom prst="rect">
          <a:avLst/>
        </a:prstGeom>
        <a:solidFill>
          <a:schemeClr val="lt1">
            <a:alpha val="90000"/>
            <a:hueOff val="0"/>
            <a:satOff val="0"/>
            <a:lumOff val="0"/>
            <a:alphaOff val="0"/>
          </a:schemeClr>
        </a:solidFill>
        <a:ln w="40000" cap="flat" cmpd="sng" algn="ctr">
          <a:noFill/>
          <a:prstDash val="solid"/>
        </a:ln>
        <a:effectLst/>
      </dsp:spPr>
      <dsp:style>
        <a:lnRef idx="2">
          <a:scrgbClr r="0" g="0" b="0"/>
        </a:lnRef>
        <a:fillRef idx="1">
          <a:scrgbClr r="0" g="0" b="0"/>
        </a:fillRef>
        <a:effectRef idx="0">
          <a:scrgbClr r="0" g="0" b="0"/>
        </a:effectRef>
        <a:fontRef idx="minor"/>
      </dsp:style>
    </dsp:sp>
    <dsp:sp modelId="{2CFD44AC-C5B0-407B-B2EE-07415AFE4DC4}">
      <dsp:nvSpPr>
        <dsp:cNvPr id="0" name=""/>
        <dsp:cNvSpPr/>
      </dsp:nvSpPr>
      <dsp:spPr>
        <a:xfrm>
          <a:off x="304799" y="1916513"/>
          <a:ext cx="3618383" cy="797040"/>
        </a:xfrm>
        <a:prstGeom prst="roundRect">
          <a:avLst/>
        </a:prstGeom>
        <a:solidFill>
          <a:schemeClr val="accent4">
            <a:hueOff val="0"/>
            <a:satOff val="0"/>
            <a:lumOff val="0"/>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4">
              <a:hueOff val="0"/>
              <a:satOff val="0"/>
              <a:lumOff val="0"/>
              <a:alphaOff val="0"/>
              <a:shade val="30000"/>
              <a:satMod val="150000"/>
              <a:alpha val="3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6935" tIns="0" rIns="116935" bIns="0" numCol="1" spcCol="1270" anchor="ctr" anchorCtr="0">
          <a:noAutofit/>
        </a:bodyPr>
        <a:lstStyle/>
        <a:p>
          <a:pPr lvl="0" algn="l" defTabSz="1200150">
            <a:lnSpc>
              <a:spcPct val="90000"/>
            </a:lnSpc>
            <a:spcBef>
              <a:spcPct val="0"/>
            </a:spcBef>
            <a:spcAft>
              <a:spcPct val="35000"/>
            </a:spcAft>
          </a:pPr>
          <a:r>
            <a:rPr lang="en-US" sz="2700" kern="1200" dirty="0" smtClean="0">
              <a:hlinkClick xmlns:r="http://schemas.openxmlformats.org/officeDocument/2006/relationships" r:id="rId3" action="ppaction://hlinkpres?slideindex=1&amp;slidetitle="/>
            </a:rPr>
            <a:t>Access methods of internet</a:t>
          </a:r>
          <a:endParaRPr lang="en-US" sz="2700" kern="1200" dirty="0"/>
        </a:p>
      </dsp:txBody>
      <dsp:txXfrm>
        <a:off x="343707" y="1955421"/>
        <a:ext cx="3540567" cy="719224"/>
      </dsp:txXfrm>
    </dsp:sp>
    <dsp:sp modelId="{A392FDDA-10D5-40ED-8331-C084FC4CA3EE}">
      <dsp:nvSpPr>
        <dsp:cNvPr id="0" name=""/>
        <dsp:cNvSpPr/>
      </dsp:nvSpPr>
      <dsp:spPr>
        <a:xfrm flipH="1">
          <a:off x="2057412" y="0"/>
          <a:ext cx="45698" cy="68577"/>
        </a:xfrm>
        <a:prstGeom prst="rect">
          <a:avLst/>
        </a:prstGeom>
        <a:solidFill>
          <a:schemeClr val="lt1">
            <a:alpha val="90000"/>
            <a:hueOff val="0"/>
            <a:satOff val="0"/>
            <a:lumOff val="0"/>
            <a:alphaOff val="0"/>
          </a:schemeClr>
        </a:solidFill>
        <a:ln w="400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AC4EDA-5370-4B3C-A09D-906BCA3E0F63}">
      <dsp:nvSpPr>
        <dsp:cNvPr id="0" name=""/>
        <dsp:cNvSpPr/>
      </dsp:nvSpPr>
      <dsp:spPr>
        <a:xfrm>
          <a:off x="304799" y="3402407"/>
          <a:ext cx="3459490" cy="797040"/>
        </a:xfrm>
        <a:prstGeom prst="roundRect">
          <a:avLst/>
        </a:prstGeom>
        <a:solidFill>
          <a:schemeClr val="accent5">
            <a:hueOff val="0"/>
            <a:satOff val="0"/>
            <a:lumOff val="0"/>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5">
              <a:hueOff val="0"/>
              <a:satOff val="0"/>
              <a:lumOff val="0"/>
              <a:alphaOff val="0"/>
              <a:shade val="30000"/>
              <a:satMod val="150000"/>
              <a:alpha val="3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6935" tIns="0" rIns="116935" bIns="0" numCol="1" spcCol="1270" anchor="ctr" anchorCtr="0">
          <a:noAutofit/>
        </a:bodyPr>
        <a:lstStyle/>
        <a:p>
          <a:pPr lvl="0" algn="l" defTabSz="889000">
            <a:lnSpc>
              <a:spcPct val="90000"/>
            </a:lnSpc>
            <a:spcBef>
              <a:spcPct val="0"/>
            </a:spcBef>
            <a:spcAft>
              <a:spcPct val="35000"/>
            </a:spcAft>
          </a:pPr>
          <a:r>
            <a:rPr lang="en-US" sz="2000" kern="1200" dirty="0" smtClean="0">
              <a:hlinkClick xmlns:r="http://schemas.openxmlformats.org/officeDocument/2006/relationships" r:id="rId4" action="ppaction://hlinkpres?slideindex=1&amp;slidetitle="/>
            </a:rPr>
            <a:t>www</a:t>
          </a:r>
          <a:endParaRPr lang="en-US" sz="2000" kern="1200" dirty="0"/>
        </a:p>
      </dsp:txBody>
      <dsp:txXfrm>
        <a:off x="343707" y="3441315"/>
        <a:ext cx="3381674" cy="719224"/>
      </dsp:txXfrm>
    </dsp:sp>
  </dsp:spTree>
</dsp:drawing>
</file>

<file path=ppt/diagrams/layout1.xml><?xml version="1.0" encoding="utf-8"?>
<dgm:layoutDef xmlns:dgm="http://schemas.openxmlformats.org/drawingml/2006/diagram" xmlns:a="http://schemas.openxmlformats.org/drawingml/2006/main" uniqueId="urn:microsoft.com/office/officeart/2005/8/layout/list1#1" minVer="12.0">
  <dgm:title val=""/>
  <dgm:desc val=""/>
  <dgm:catLst>
    <dgm:cat type="list" pri="4000"/>
  </dgm:catLst>
  <dgm:sampData>
    <dgm:dataModel>
      <dgm:ptLst>
        <dgm:pt modelId="0" type="doc">
          <dgm:prSet phldr="1"/>
        </dgm:pt>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100"/>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2"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constrLst/>
        <dgm:ruleLst/>
        <dgm:layoutNode name="parentLeftMargin">
          <dgm:alg type="sp"/>
          <dgm:shape xmlns:r="http://schemas.openxmlformats.org/officeDocument/2006/relationships" type="rect" r:blip="" hideGeom="1">
            <dgm:adjLst/>
          </dgm:shape>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presOf/>
        <dgm:constrLst/>
        <dgm:ruleLst/>
      </dgm:layoutNode>
      <dgm:layoutNode name="childText" styleLbl="align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presOf/>
          <dgm:shape xmlns:r="http://schemas.openxmlformats.org/officeDocument/2006/relationships" r:blip="">
            <dgm:adjLst/>
          </dgm:shape>
          <dgm:constr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54D4857D-62A5-486B-9129-468003D7E020}" type="datetimeFigureOut">
              <a:rPr lang="en-US" smtClean="0"/>
              <a:pPr/>
              <a:t>4/8/2013</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2EBE4566-6F3A-4CC1-BD6C-9C510D05F126}" type="slidenum">
              <a:rPr lang="en-US" smtClean="0"/>
              <a:pPr/>
              <a:t>‹#›</a:t>
            </a:fld>
            <a:endParaRPr lang="en-US"/>
          </a:p>
        </p:txBody>
      </p:sp>
    </p:spTree>
    <p:extLst>
      <p:ext uri="{BB962C8B-B14F-4D97-AF65-F5344CB8AC3E}">
        <p14:creationId xmlns:p14="http://schemas.microsoft.com/office/powerpoint/2010/main" val="2466682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2D2EF2CE-B28C-4ED4-8FD0-48BB3F48846A}" type="datetimeFigureOut">
              <a:rPr lang="en-US" smtClean="0"/>
              <a:pPr/>
              <a:t>4/8/2013</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61807874-5299-41B2-A37A-6AA3547857F4}" type="slidenum">
              <a:rPr lang="en-US" smtClean="0"/>
              <a:pPr/>
              <a:t>‹#›</a:t>
            </a:fld>
            <a:endParaRPr lang="en-US"/>
          </a:p>
        </p:txBody>
      </p:sp>
    </p:spTree>
    <p:extLst>
      <p:ext uri="{BB962C8B-B14F-4D97-AF65-F5344CB8AC3E}">
        <p14:creationId xmlns:p14="http://schemas.microsoft.com/office/powerpoint/2010/main" val="2309030913"/>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61807874-5299-41B2-A37A-6AA3547857F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61807874-5299-41B2-A37A-6AA3547857F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61807874-5299-41B2-A37A-6AA3547857F4}"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61807874-5299-41B2-A37A-6AA3547857F4}"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a:buNone/>
              <a:defRPr sz="14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dirty="0"/>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dirty="0"/>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19" name="Rectangle 34"/>
          <p:cNvSpPr>
            <a:spLocks noGrp="1"/>
          </p:cNvSpPr>
          <p:nvPr>
            <p:ph type="dt" sz="half" idx="10"/>
          </p:nvPr>
        </p:nvSpPr>
        <p:spPr/>
        <p:txBody>
          <a:bodyPr rtlCol="0"/>
          <a:lstStyle>
            <a:extLst/>
          </a:lstStyle>
          <a:p>
            <a:pPr algn="r"/>
            <a:fld id="{8F67D422-08A8-451B-9A67-21962FC4B660}" type="datetimeFigureOut">
              <a:rPr lang="en-US" sz="1100" smtClean="0"/>
              <a:pPr algn="r"/>
              <a:t>4/8/2013</a:t>
            </a:fld>
            <a:endParaRPr lang="en-US"/>
          </a:p>
        </p:txBody>
      </p:sp>
      <p:sp>
        <p:nvSpPr>
          <p:cNvPr id="25" name="Rectangle 35"/>
          <p:cNvSpPr>
            <a:spLocks noGrp="1"/>
          </p:cNvSpPr>
          <p:nvPr>
            <p:ph type="sldNum" sz="quarter" idx="11"/>
          </p:nvPr>
        </p:nvSpPr>
        <p:spPr/>
        <p:txBody>
          <a:bodyPr rtlCol="0"/>
          <a:lstStyle>
            <a:extLst/>
          </a:lstStyle>
          <a:p>
            <a:fld id="{169B2101-2E9F-420A-91A3-890890D84497}" type="slidenum">
              <a:rPr lang="en-US" sz="1200" smtClean="0"/>
              <a:pPr/>
              <a:t>‹#›</a:t>
            </a:fld>
            <a:endParaRPr lang="en-US"/>
          </a:p>
        </p:txBody>
      </p:sp>
      <p:sp>
        <p:nvSpPr>
          <p:cNvPr id="31" name="Rectangle 36"/>
          <p:cNvSpPr>
            <a:spLocks noGrp="1"/>
          </p:cNvSpPr>
          <p:nvPr>
            <p:ph type="ftr" sz="quarter" idx="12"/>
          </p:nvPr>
        </p:nvSpPr>
        <p:spPr/>
        <p:txBody>
          <a:bodyPr rtlCol="0"/>
          <a:lstStyle>
            <a:extLst/>
          </a:lstStyle>
          <a:p>
            <a:endParaRPr lang="en-US"/>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a:lnSpc>
                <a:spcPct val="100000"/>
              </a:lnSpc>
              <a:defRPr kumimoji="0" lang="en-US" sz="7200" b="1" i="0" u="none" strike="noStrike" kern="0" cap="none" spc="0" normalizeH="0" baseline="0" noProof="0" dirty="0" smtClean="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lang="en-US" dirty="0" smtClean="0"/>
              <a:t>Show Title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1_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a:buNone/>
              <a:defRPr lang="en-US" sz="4000" b="1" cap="all" dirty="0">
                <a:ln/>
                <a:solidFill>
                  <a:schemeClr val="tx1"/>
                </a:solidFill>
                <a:effectLst>
                  <a:reflection blurRad="12700" stA="50000" endPos="50000" dir="5400000" sy="-100000" rotWithShape="0"/>
                </a:effectLst>
              </a:defRPr>
            </a:lvl1pPr>
            <a:extLst/>
          </a:lstStyle>
          <a:p>
            <a:r>
              <a:rPr lang="en-US" smtClean="0"/>
              <a:t>Click to edit Master title style</a:t>
            </a:r>
            <a:endParaRPr lang="en-US" dirty="0"/>
          </a:p>
        </p:txBody>
      </p:sp>
      <p:sp>
        <p:nvSpPr>
          <p:cNvPr id="3" name="Text Placeholder 2"/>
          <p:cNvSpPr>
            <a:spLocks noGrp="1"/>
          </p:cNvSpPr>
          <p:nvPr>
            <p:ph type="body" idx="1"/>
          </p:nvPr>
        </p:nvSpPr>
        <p:spPr>
          <a:xfrm>
            <a:off x="914400" y="5334000"/>
            <a:ext cx="7772400" cy="1052512"/>
          </a:xfrm>
        </p:spPr>
        <p:txBody>
          <a:bodyPr anchor="t"/>
          <a:lstStyle>
            <a:lvl1pPr marL="374904">
              <a:buNone/>
              <a:defRPr sz="20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B6DED3D3-6235-4F4C-B439-DF277FB555A7}" type="datetimeFigureOut">
              <a:rPr lang="en-US" smtClean="0"/>
              <a:pPr/>
              <a:t>4/8/2013</a:t>
            </a:fld>
            <a:endParaRPr lang="en-US"/>
          </a:p>
        </p:txBody>
      </p:sp>
      <p:sp>
        <p:nvSpPr>
          <p:cNvPr id="5" name="Footer Placeholder 4"/>
          <p:cNvSpPr>
            <a:spLocks noGrp="1"/>
          </p:cNvSpPr>
          <p:nvPr>
            <p:ph type="ftr" sz="quarter" idx="11"/>
          </p:nvPr>
        </p:nvSpPr>
        <p:spPr>
          <a:xfrm>
            <a:off x="914400" y="6416675"/>
            <a:ext cx="5562600" cy="365125"/>
          </a:xfr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D93096-5B34-4342-9326-69289CEAE4C2}" type="slidenum">
              <a:rPr lang="en-US" smtClean="0"/>
              <a:pPr/>
              <a:t>‹#›</a:t>
            </a:fld>
            <a:endParaRPr lang="en-US"/>
          </a:p>
        </p:txBody>
      </p:sp>
    </p:spTree>
    <p:extLst>
      <p:ext uri="{BB962C8B-B14F-4D97-AF65-F5344CB8AC3E}">
        <p14:creationId xmlns:p14="http://schemas.microsoft.com/office/powerpoint/2010/main" val="2457613557"/>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1295400"/>
          </a:xfrm>
        </p:spPr>
        <p:txBody>
          <a:bodyPr anchor="ct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464344" y="1600200"/>
            <a:ext cx="4038600" cy="4525963"/>
          </a:xfrm>
        </p:spPr>
        <p:txBody>
          <a:bodyPr/>
          <a:lstStyle>
            <a:lvl1pPr marL="0" indent="0">
              <a:buFontTx/>
              <a:buNone/>
              <a:defRPr sz="2000"/>
            </a:lvl1pPr>
            <a:lvl2pPr>
              <a:defRPr sz="2400"/>
            </a:lvl2pPr>
            <a:lvl3pPr>
              <a:defRPr sz="2000"/>
            </a:lvl3pPr>
            <a:lvl4pPr>
              <a:defRPr sz="1800"/>
            </a:lvl4pPr>
            <a:lvl5pPr>
              <a:defRPr sz="1800"/>
            </a:lvl5pPr>
            <a:extLst/>
          </a:lstStyle>
          <a:p>
            <a:pPr lvl="0"/>
            <a:r>
              <a:rPr lang="en-US" smtClean="0"/>
              <a:t>Click to edit Master text styles</a:t>
            </a:r>
          </a:p>
        </p:txBody>
      </p:sp>
      <p:sp>
        <p:nvSpPr>
          <p:cNvPr id="4" name="Content Placeholder 3"/>
          <p:cNvSpPr>
            <a:spLocks noGrp="1"/>
          </p:cNvSpPr>
          <p:nvPr>
            <p:ph sz="half" idx="2"/>
          </p:nvPr>
        </p:nvSpPr>
        <p:spPr>
          <a:xfrm>
            <a:off x="4655344" y="1600200"/>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extLst/>
          </a:lstStyle>
          <a:p>
            <a:fld id="{3B5F1E3E-4B2F-4895-B65E-28B2E64F39F6}" type="datetimeFigureOut">
              <a:rPr lang="en-US" smtClean="0"/>
              <a:pPr/>
              <a:t>4/8/2013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D93096-5B34-4342-9326-69289CEAE4C2}" type="slidenum">
              <a:rPr lang="en-US" smtClean="0"/>
              <a:pPr/>
              <a:t>‹#›</a:t>
            </a:fld>
            <a:endParaRPr lang="en-US"/>
          </a:p>
        </p:txBody>
      </p:sp>
      <p:cxnSp>
        <p:nvCxnSpPr>
          <p:cNvPr id="9" name="Straight Connector 8"/>
          <p:cNvCxnSpPr/>
          <p:nvPr/>
        </p:nvCxnSpPr>
        <p:spPr>
          <a:xfrm rot="5400000">
            <a:off x="2305044" y="3867144"/>
            <a:ext cx="4533900" cy="1601"/>
          </a:xfrm>
          <a:prstGeom prst="line">
            <a:avLst/>
          </a:prstGeom>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65981995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Rectangle 10"/>
          <p:cNvSpPr>
            <a:spLocks noGrp="1"/>
          </p:cNvSpPr>
          <p:nvPr>
            <p:ph type="dt" sz="half" idx="10"/>
          </p:nvPr>
        </p:nvSpPr>
        <p:spPr/>
        <p:txBody>
          <a:bodyPr rtlCol="0"/>
          <a:lstStyle>
            <a:extLst/>
          </a:lstStyle>
          <a:p>
            <a:pPr algn="r"/>
            <a:fld id="{8F67D422-08A8-451B-9A67-21962FC4B660}" type="datetimeFigureOut">
              <a:rPr lang="en-US" sz="1100" smtClean="0"/>
              <a:pPr algn="r"/>
              <a:t>4/8/2013</a:t>
            </a:fld>
            <a:endParaRPr lang="en-US"/>
          </a:p>
        </p:txBody>
      </p:sp>
      <p:sp>
        <p:nvSpPr>
          <p:cNvPr id="27" name="Rectangle 11"/>
          <p:cNvSpPr>
            <a:spLocks noGrp="1"/>
          </p:cNvSpPr>
          <p:nvPr>
            <p:ph type="sldNum" sz="quarter" idx="11"/>
          </p:nvPr>
        </p:nvSpPr>
        <p:spPr/>
        <p:txBody>
          <a:bodyPr rtlCol="0"/>
          <a:lstStyle>
            <a:extLst/>
          </a:lstStyle>
          <a:p>
            <a:fld id="{169B2101-2E9F-420A-91A3-890890D84497}" type="slidenum">
              <a:rPr lang="en-US" sz="1200" smtClean="0"/>
              <a:pPr/>
              <a:t>‹#›</a:t>
            </a:fld>
            <a:endParaRPr lang="en-US"/>
          </a:p>
        </p:txBody>
      </p:sp>
      <p:sp>
        <p:nvSpPr>
          <p:cNvPr id="4" name="Rectangle 12"/>
          <p:cNvSpPr>
            <a:spLocks noGrp="1"/>
          </p:cNvSpPr>
          <p:nvPr>
            <p:ph type="ftr" sz="quarter" idx="12"/>
          </p:nvPr>
        </p:nvSpPr>
        <p:spPr/>
        <p:txBody>
          <a:bodyPr rtlCol="0"/>
          <a:lstStyle>
            <a:extLst/>
          </a:lstStyle>
          <a:p>
            <a:endParaRPr lang="en-US"/>
          </a:p>
        </p:txBody>
      </p:sp>
      <p:sp>
        <p:nvSpPr>
          <p:cNvPr id="28" name="Rectangle 14"/>
          <p:cNvSpPr>
            <a:spLocks noGrp="1"/>
          </p:cNvSpPr>
          <p:nvPr>
            <p:ph type="title"/>
          </p:nvPr>
        </p:nvSpPr>
        <p:spPr/>
        <p:txBody>
          <a:bodyPr rtlCol="0" anchor="b"/>
          <a:lstStyle>
            <a:extLst/>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lang="en-US" sz="1100" smtClean="0"/>
              <a:pPr algn="r"/>
              <a:t>4/8/2013</a:t>
            </a:fld>
            <a:endParaRPr lang="en-US"/>
          </a:p>
        </p:txBody>
      </p:sp>
      <p:sp>
        <p:nvSpPr>
          <p:cNvPr id="26" name="Rectangle 4"/>
          <p:cNvSpPr>
            <a:spLocks noGrp="1"/>
          </p:cNvSpPr>
          <p:nvPr>
            <p:ph type="ftr" sz="quarter" idx="11"/>
          </p:nvPr>
        </p:nvSpPr>
        <p:spPr/>
        <p:txBody>
          <a:bodyPr rtlCol="0"/>
          <a:lstStyle>
            <a:extLst/>
          </a:lstStyle>
          <a:p>
            <a:endParaRPr lang="en-US"/>
          </a:p>
        </p:txBody>
      </p:sp>
      <p:sp>
        <p:nvSpPr>
          <p:cNvPr id="12" name="Rectangle 5"/>
          <p:cNvSpPr>
            <a:spLocks noGrp="1"/>
          </p:cNvSpPr>
          <p:nvPr>
            <p:ph type="sldNum" sz="quarter" idx="12"/>
          </p:nvPr>
        </p:nvSpPr>
        <p:spPr/>
        <p:txBody>
          <a:bodyPr rtlCol="0"/>
          <a:lstStyle>
            <a:extLst/>
          </a:lstStyle>
          <a:p>
            <a:fld id="{169B2101-2E9F-420A-91A3-890890D84497}" type="slidenum">
              <a:rPr lang="en-US" sz="1200" smtClean="0"/>
              <a:pPr/>
              <a:t>‹#›</a:t>
            </a:fld>
            <a:endParaRPr lang="en-U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dirty="0" smtClean="0"/>
              <a:t>Click to add section title</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imple Question &amp; Answer">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4/8/2013</a:t>
            </a:fld>
            <a:endParaRPr lang="en-US"/>
          </a:p>
        </p:txBody>
      </p:sp>
      <p:sp>
        <p:nvSpPr>
          <p:cNvPr id="22" name="Rectangle 4"/>
          <p:cNvSpPr>
            <a:spLocks noGrp="1"/>
          </p:cNvSpPr>
          <p:nvPr>
            <p:ph type="ftr" sz="quarter" idx="11"/>
          </p:nvPr>
        </p:nvSpPr>
        <p:spPr/>
        <p:txBody>
          <a:bodyPr vert="horz"/>
          <a:lstStyle>
            <a:extLst/>
          </a:lstStyle>
          <a:p>
            <a:endParaRPr lang="en-US"/>
          </a:p>
        </p:txBody>
      </p:sp>
      <p:sp>
        <p:nvSpPr>
          <p:cNvPr id="31"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4"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smtClean="0"/>
              <a:t>Click to add answer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etailed Question &amp; Answer">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4/8/2013</a:t>
            </a:fld>
            <a:endParaRPr lang="en-US"/>
          </a:p>
        </p:txBody>
      </p:sp>
      <p:sp>
        <p:nvSpPr>
          <p:cNvPr id="28" name="Rectangle 4"/>
          <p:cNvSpPr>
            <a:spLocks noGrp="1"/>
          </p:cNvSpPr>
          <p:nvPr>
            <p:ph type="ftr" sz="quarter" idx="11"/>
          </p:nvPr>
        </p:nvSpPr>
        <p:spPr/>
        <p:txBody>
          <a:bodyPr vert="horz"/>
          <a:lstStyle>
            <a:extLst/>
          </a:lstStyle>
          <a:p>
            <a:endParaRPr lang="en-US"/>
          </a:p>
        </p:txBody>
      </p:sp>
      <p:sp>
        <p:nvSpPr>
          <p:cNvPr id="10"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31"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smtClean="0"/>
              <a:t>Click to add answer</a:t>
            </a:r>
            <a:endParaRPr lang="en-US" dirty="0"/>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a:buFontTx/>
              <a:buNone/>
              <a:defRPr i="1" baseline="0"/>
            </a:lvl1pPr>
            <a:extLst/>
          </a:lstStyle>
          <a:p>
            <a:pPr lvl="0"/>
            <a:r>
              <a:rPr lang="en-US" dirty="0" smtClean="0"/>
              <a:t>Click to add detail to the answer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rue or False Question (Answer: True)">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4/8/2013</a:t>
            </a:fld>
            <a:endParaRPr lang="en-US"/>
          </a:p>
        </p:txBody>
      </p:sp>
      <p:sp>
        <p:nvSpPr>
          <p:cNvPr id="11" name="Rectangle 4"/>
          <p:cNvSpPr>
            <a:spLocks noGrp="1"/>
          </p:cNvSpPr>
          <p:nvPr>
            <p:ph type="ftr" sz="quarter" idx="11"/>
          </p:nvPr>
        </p:nvSpPr>
        <p:spPr/>
        <p:txBody>
          <a:bodyPr vert="horz"/>
          <a:lstStyle>
            <a:extLst/>
          </a:lstStyle>
          <a:p>
            <a:endParaRPr lang="en-US"/>
          </a:p>
        </p:txBody>
      </p:sp>
      <p:sp>
        <p:nvSpPr>
          <p:cNvPr id="10"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27"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8" name="Answer Base"/>
          <p:cNvSpPr txBox="1"/>
          <p:nvPr userDrawn="1"/>
        </p:nvSpPr>
        <p:spPr>
          <a:xfrm>
            <a:off x="182880" y="1676400"/>
            <a:ext cx="8321040" cy="1828800"/>
          </a:xfrm>
          <a:prstGeom prst="rect">
            <a:avLst/>
          </a:prstGeom>
          <a:noFill/>
        </p:spPr>
        <p:txBody>
          <a:bodyPr wrap="square">
            <a:noAutofit/>
          </a:bodyPr>
          <a:lstStyle>
            <a:extLst/>
          </a:lstStyle>
          <a:p>
            <a:pPr marL="0" indent="0" algn="ctr" rtl="0" latinLnBrk="0">
              <a:spcBef>
                <a:spcPct val="20000"/>
              </a:spcBef>
              <a:buNone/>
            </a:pPr>
            <a:r>
              <a:rPr lang="en-US" sz="7200" dirty="0" smtClean="0">
                <a:solidFill>
                  <a:schemeClr val="tx1">
                    <a:alpha val="40000"/>
                  </a:schemeClr>
                </a:solidFill>
              </a:rPr>
              <a:t>TRUE</a:t>
            </a:r>
            <a:r>
              <a:rPr lang="en-US" sz="7200" baseline="0" dirty="0" smtClean="0">
                <a:solidFill>
                  <a:schemeClr val="tx1">
                    <a:alpha val="40000"/>
                  </a:schemeClr>
                </a:solidFill>
              </a:rPr>
              <a:t> </a:t>
            </a:r>
            <a:r>
              <a:rPr lang="en-US" sz="7200" dirty="0" smtClean="0">
                <a:solidFill>
                  <a:schemeClr val="tx1">
                    <a:alpha val="40000"/>
                  </a:schemeClr>
                </a:solidFill>
              </a:rPr>
              <a:t>or FALSE?</a:t>
            </a:r>
            <a:endParaRPr lang="en-US" sz="7200" dirty="0">
              <a:solidFill>
                <a:schemeClr val="tx1">
                  <a:alpha val="40000"/>
                </a:schemeClr>
              </a:solidFill>
            </a:endParaRPr>
          </a:p>
        </p:txBody>
      </p:sp>
      <p:sp>
        <p:nvSpPr>
          <p:cNvPr id="7" name="Answer"/>
          <p:cNvSpPr/>
          <p:nvPr userDrawn="1"/>
        </p:nvSpPr>
        <p:spPr>
          <a:xfrm>
            <a:off x="182880" y="1676400"/>
            <a:ext cx="8321040" cy="1200329"/>
          </a:xfrm>
          <a:prstGeom prst="rect">
            <a:avLst/>
          </a:prstGeom>
        </p:spPr>
        <p:txBody>
          <a:bodyPr wrap="square">
            <a:spAutoFit/>
          </a:bodyPr>
          <a:lstStyle>
            <a:extLst/>
          </a:lstStyle>
          <a:p>
            <a:pPr indent="0" algn="ctr" latinLnBrk="0">
              <a:spcBef>
                <a:spcPct val="20000"/>
              </a:spcBef>
              <a:buNone/>
            </a:pPr>
            <a:r>
              <a:rPr lang="en-US" sz="7200" dirty="0" smtClean="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TRUE </a:t>
            </a:r>
            <a:r>
              <a:rPr lang="en-US" sz="7200" dirty="0" smtClean="0">
                <a:solidFill>
                  <a:prstClr val="white">
                    <a:alpha val="40000"/>
                  </a:prstClr>
                </a:solidFill>
                <a:ea typeface="+mn-ea"/>
                <a:cs typeface="+mn-cs"/>
              </a:rPr>
              <a:t>or FALSE?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rue or False Question (Answer: False)">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4/8/2013</a:t>
            </a:fld>
            <a:endParaRPr lang="en-US"/>
          </a:p>
        </p:txBody>
      </p:sp>
      <p:sp>
        <p:nvSpPr>
          <p:cNvPr id="2" name="Rectangle 4"/>
          <p:cNvSpPr>
            <a:spLocks noGrp="1"/>
          </p:cNvSpPr>
          <p:nvPr>
            <p:ph type="ftr" sz="quarter" idx="11"/>
          </p:nvPr>
        </p:nvSpPr>
        <p:spPr/>
        <p:txBody>
          <a:bodyPr vert="horz"/>
          <a:lstStyle>
            <a:extLst/>
          </a:lstStyle>
          <a:p>
            <a:endParaRPr lang="en-US"/>
          </a:p>
        </p:txBody>
      </p:sp>
      <p:sp>
        <p:nvSpPr>
          <p:cNvPr id="28"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6"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29" name="Answer Base"/>
          <p:cNvSpPr txBox="1"/>
          <p:nvPr userDrawn="1"/>
        </p:nvSpPr>
        <p:spPr>
          <a:xfrm>
            <a:off x="228600" y="1600200"/>
            <a:ext cx="8229600" cy="1293926"/>
          </a:xfrm>
          <a:prstGeom prst="rect">
            <a:avLst/>
          </a:prstGeom>
          <a:noFill/>
        </p:spPr>
        <p:txBody>
          <a:bodyPr wrap="square">
            <a:noAutofit/>
          </a:bodyPr>
          <a:lstStyle>
            <a:extLst/>
          </a:lstStyle>
          <a:p>
            <a:pPr marL="0" indent="0" algn="ctr" rtl="0" latinLnBrk="0">
              <a:spcBef>
                <a:spcPct val="20000"/>
              </a:spcBef>
              <a:buNone/>
            </a:pPr>
            <a:r>
              <a:rPr lang="en-US" sz="7200" dirty="0" smtClean="0">
                <a:solidFill>
                  <a:schemeClr val="tx1">
                    <a:alpha val="40000"/>
                  </a:schemeClr>
                </a:solidFill>
              </a:rPr>
              <a:t>TRUE</a:t>
            </a:r>
            <a:r>
              <a:rPr lang="en-US" sz="7200" baseline="0" dirty="0" smtClean="0">
                <a:solidFill>
                  <a:schemeClr val="tx1">
                    <a:alpha val="40000"/>
                  </a:schemeClr>
                </a:solidFill>
              </a:rPr>
              <a:t> </a:t>
            </a:r>
            <a:r>
              <a:rPr lang="en-US" sz="7200" dirty="0" smtClean="0">
                <a:solidFill>
                  <a:schemeClr val="tx1">
                    <a:alpha val="40000"/>
                  </a:schemeClr>
                </a:solidFill>
              </a:rPr>
              <a:t>or FALSE?</a:t>
            </a:r>
            <a:endParaRPr lang="en-US" sz="7200" dirty="0">
              <a:solidFill>
                <a:schemeClr val="tx1">
                  <a:alpha val="40000"/>
                </a:schemeClr>
              </a:solidFill>
            </a:endParaRPr>
          </a:p>
        </p:txBody>
      </p:sp>
      <p:sp>
        <p:nvSpPr>
          <p:cNvPr id="7" name="Answer"/>
          <p:cNvSpPr/>
          <p:nvPr userDrawn="1"/>
        </p:nvSpPr>
        <p:spPr>
          <a:xfrm>
            <a:off x="228600" y="1600200"/>
            <a:ext cx="8229600" cy="1200329"/>
          </a:xfrm>
          <a:prstGeom prst="rect">
            <a:avLst/>
          </a:prstGeom>
        </p:spPr>
        <p:txBody>
          <a:bodyPr wrap="square">
            <a:spAutoFit/>
          </a:bodyPr>
          <a:lstStyle>
            <a:extLst/>
          </a:lstStyle>
          <a:p>
            <a:pPr algn="ctr"/>
            <a:r>
              <a:rPr lang="en-US" sz="7200" dirty="0" smtClean="0">
                <a:solidFill>
                  <a:prstClr val="white">
                    <a:alpha val="40000"/>
                  </a:prstClr>
                </a:solidFill>
                <a:ea typeface="+mn-ea"/>
                <a:cs typeface="+mn-cs"/>
              </a:rPr>
              <a:t>TRUE or </a:t>
            </a:r>
            <a:r>
              <a:rPr lang="en-US" sz="7200" dirty="0" smtClean="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FALSE</a:t>
            </a:r>
            <a:r>
              <a:rPr lang="en-US" sz="7200" dirty="0" smtClean="0">
                <a:solidFill>
                  <a:prstClr val="white">
                    <a:alpha val="40000"/>
                  </a:prstClr>
                </a:solidFill>
                <a:ea typeface="+mn-ea"/>
                <a:cs typeface="+mn-cs"/>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cSld name="Multiple Choice">
    <p:spTree>
      <p:nvGrpSpPr>
        <p:cNvPr id="1" name=""/>
        <p:cNvGrpSpPr/>
        <p:nvPr/>
      </p:nvGrpSpPr>
      <p:grpSpPr>
        <a:xfrm>
          <a:off x="0" y="0"/>
          <a:ext cx="0" cy="0"/>
          <a:chOff x="0" y="0"/>
          <a:chExt cx="0" cy="0"/>
        </a:xfrm>
      </p:grpSpPr>
      <p:sp>
        <p:nvSpPr>
          <p:cNvPr id="11" name="Rectangle 2"/>
          <p:cNvSpPr>
            <a:spLocks noGrp="1"/>
          </p:cNvSpPr>
          <p:nvPr>
            <p:ph type="title" hasCustomPrompt="1"/>
          </p:nvPr>
        </p:nvSpPr>
        <p:spPr>
          <a:xfrm>
            <a:off x="685800" y="228600"/>
            <a:ext cx="7696200" cy="1371600"/>
          </a:xfrm>
        </p:spPr>
        <p:txBody>
          <a:bodyPr vert="horz"/>
          <a:lstStyle>
            <a:lvl1pPr algn="l">
              <a:defRPr i="1" baseline="0"/>
            </a:lvl1pPr>
            <a:extLst/>
          </a:lstStyle>
          <a:p>
            <a:r>
              <a:rPr lang="en-US" dirty="0" smtClean="0"/>
              <a:t>Click to add question</a:t>
            </a:r>
            <a:endParaRPr lang="en-US" dirty="0"/>
          </a:p>
        </p:txBody>
      </p:sp>
      <p:sp>
        <p:nvSpPr>
          <p:cNvPr id="31"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4/8/2013</a:t>
            </a:fld>
            <a:endParaRPr lang="en-US"/>
          </a:p>
        </p:txBody>
      </p:sp>
      <p:sp>
        <p:nvSpPr>
          <p:cNvPr id="26" name="Rectangle 4"/>
          <p:cNvSpPr>
            <a:spLocks noGrp="1"/>
          </p:cNvSpPr>
          <p:nvPr>
            <p:ph type="ftr" sz="quarter" idx="11"/>
          </p:nvPr>
        </p:nvSpPr>
        <p:spPr/>
        <p:txBody>
          <a:bodyPr vert="horz"/>
          <a:lstStyle>
            <a:extLst/>
          </a:lstStyle>
          <a:p>
            <a:endParaRPr lang="en-US"/>
          </a:p>
        </p:txBody>
      </p:sp>
      <p:sp>
        <p:nvSpPr>
          <p:cNvPr id="9"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10" name="Rectangle 10"/>
          <p:cNvSpPr txBox="1"/>
          <p:nvPr userDrawn="1"/>
        </p:nvSpPr>
        <p:spPr>
          <a:xfrm>
            <a:off x="457200" y="2057400"/>
            <a:ext cx="685800" cy="492443"/>
          </a:xfrm>
          <a:prstGeom prst="rect">
            <a:avLst/>
          </a:prstGeom>
          <a:noFill/>
        </p:spPr>
        <p:txBody>
          <a:bodyPr wrap="square" tIns="91440" bIns="91440" rtlCol="0">
            <a:spAutoFit/>
          </a:bodyPr>
          <a:lstStyle>
            <a:extLst/>
          </a:lstStyle>
          <a:p>
            <a:pPr algn="r">
              <a:lnSpc>
                <a:spcPct val="100000"/>
              </a:lnSpc>
            </a:pPr>
            <a:r>
              <a:rPr lang="en-US" sz="2000" b="1" dirty="0" smtClean="0">
                <a:ln>
                  <a:solidFill>
                    <a:schemeClr val="tx2"/>
                  </a:solidFill>
                </a:ln>
                <a:solidFill>
                  <a:schemeClr val="bg2"/>
                </a:solidFill>
                <a:effectLst>
                  <a:outerShdw blurRad="50800" dist="50800" dir="2700000" algn="tl" rotWithShape="0">
                    <a:srgbClr val="000000">
                      <a:alpha val="43137"/>
                    </a:srgbClr>
                  </a:outerShdw>
                </a:effectLst>
              </a:rPr>
              <a:t>A.</a:t>
            </a:r>
          </a:p>
        </p:txBody>
      </p:sp>
      <p:sp>
        <p:nvSpPr>
          <p:cNvPr id="15" name="Rectangle 13"/>
          <p:cNvSpPr>
            <a:spLocks noGrp="1"/>
          </p:cNvSpPr>
          <p:nvPr>
            <p:ph type="body" sz="quarter" idx="17" hasCustomPrompt="1"/>
          </p:nvPr>
        </p:nvSpPr>
        <p:spPr>
          <a:xfrm>
            <a:off x="1143000" y="4800600"/>
            <a:ext cx="7086600" cy="457200"/>
          </a:xfrm>
        </p:spPr>
        <p:txBody>
          <a:bodyPr rtlCol="0" anchor="ctr"/>
          <a:lstStyle>
            <a:lvl1pPr marL="0" indent="0">
              <a:buFontTx/>
              <a:buNone/>
              <a:defRPr i="0" baseline="0"/>
            </a:lvl1pPr>
            <a:extLst/>
          </a:lstStyle>
          <a:p>
            <a:pPr lvl="0"/>
            <a:r>
              <a:rPr lang="en-US" dirty="0" smtClean="0"/>
              <a:t>Click to add an incorrect answer</a:t>
            </a:r>
            <a:endParaRPr lang="en-US" dirty="0"/>
          </a:p>
        </p:txBody>
      </p:sp>
      <p:sp>
        <p:nvSpPr>
          <p:cNvPr id="16" name="Rectangle 13"/>
          <p:cNvSpPr>
            <a:spLocks noGrp="1"/>
          </p:cNvSpPr>
          <p:nvPr>
            <p:ph type="body" sz="quarter" idx="18" hasCustomPrompt="1"/>
          </p:nvPr>
        </p:nvSpPr>
        <p:spPr>
          <a:xfrm>
            <a:off x="1143000" y="4114800"/>
            <a:ext cx="7086600" cy="457200"/>
          </a:xfrm>
        </p:spPr>
        <p:txBody>
          <a:bodyPr rtlCol="0" anchor="ctr"/>
          <a:lstStyle>
            <a:lvl1pPr marL="0" indent="0">
              <a:buFontTx/>
              <a:buNone/>
              <a:defRPr i="0" baseline="0"/>
            </a:lvl1pPr>
            <a:extLst/>
          </a:lstStyle>
          <a:p>
            <a:pPr lvl="0"/>
            <a:r>
              <a:rPr lang="en-US" dirty="0" smtClean="0"/>
              <a:t>Click to add an incorrect answer</a:t>
            </a:r>
            <a:endParaRPr lang="en-US" dirty="0"/>
          </a:p>
        </p:txBody>
      </p:sp>
      <p:sp>
        <p:nvSpPr>
          <p:cNvPr id="17" name="Rectangle 13"/>
          <p:cNvSpPr>
            <a:spLocks noGrp="1"/>
          </p:cNvSpPr>
          <p:nvPr>
            <p:ph type="body" sz="quarter" idx="19" hasCustomPrompt="1"/>
          </p:nvPr>
        </p:nvSpPr>
        <p:spPr>
          <a:xfrm>
            <a:off x="1143000" y="3429000"/>
            <a:ext cx="7086600" cy="457200"/>
          </a:xfrm>
        </p:spPr>
        <p:txBody>
          <a:bodyPr rtlCol="0" anchor="ctr"/>
          <a:lstStyle>
            <a:lvl1pPr marL="0" indent="0">
              <a:buFontTx/>
              <a:buNone/>
              <a:defRPr i="0" baseline="0"/>
            </a:lvl1pPr>
            <a:extLst/>
          </a:lstStyle>
          <a:p>
            <a:pPr lvl="0"/>
            <a:r>
              <a:rPr lang="en-US" dirty="0" smtClean="0"/>
              <a:t>Click to add an incorrect answer</a:t>
            </a:r>
            <a:endParaRPr lang="en-US" dirty="0"/>
          </a:p>
        </p:txBody>
      </p:sp>
      <p:sp>
        <p:nvSpPr>
          <p:cNvPr id="18" name="Rectangle 13"/>
          <p:cNvSpPr>
            <a:spLocks noGrp="1"/>
          </p:cNvSpPr>
          <p:nvPr>
            <p:ph type="body" sz="quarter" idx="20" hasCustomPrompt="1"/>
          </p:nvPr>
        </p:nvSpPr>
        <p:spPr>
          <a:xfrm>
            <a:off x="1143000" y="2743200"/>
            <a:ext cx="7086600" cy="457200"/>
          </a:xfrm>
        </p:spPr>
        <p:txBody>
          <a:bodyPr rtlCol="0" anchor="ctr"/>
          <a:lstStyle>
            <a:lvl1pPr marL="0" indent="0">
              <a:buFontTx/>
              <a:buNone/>
              <a:defRPr i="0" baseline="0"/>
            </a:lvl1pPr>
            <a:extLst/>
          </a:lstStyle>
          <a:p>
            <a:pPr lvl="0"/>
            <a:r>
              <a:rPr lang="en-US" dirty="0" smtClean="0"/>
              <a:t>Click to add an incorrect answer</a:t>
            </a:r>
            <a:endParaRPr lang="en-US" dirty="0"/>
          </a:p>
        </p:txBody>
      </p:sp>
      <p:sp>
        <p:nvSpPr>
          <p:cNvPr id="19" name="Rectangle 13"/>
          <p:cNvSpPr>
            <a:spLocks noGrp="1"/>
          </p:cNvSpPr>
          <p:nvPr>
            <p:ph type="body" sz="quarter" idx="21" hasCustomPrompt="1"/>
          </p:nvPr>
        </p:nvSpPr>
        <p:spPr>
          <a:xfrm>
            <a:off x="1143000" y="2057400"/>
            <a:ext cx="7086600" cy="457200"/>
          </a:xfrm>
        </p:spPr>
        <p:txBody>
          <a:bodyPr rtlCol="0" anchor="ctr"/>
          <a:lstStyle>
            <a:lvl1pPr marL="0" indent="0">
              <a:buFontTx/>
              <a:buNone/>
              <a:defRPr i="0" baseline="0"/>
            </a:lvl1pPr>
            <a:extLst/>
          </a:lstStyle>
          <a:p>
            <a:pPr lvl="0"/>
            <a:r>
              <a:rPr lang="en-US" dirty="0" smtClean="0"/>
              <a:t>Click to add a correct answer (then rearrange the choices)</a:t>
            </a:r>
            <a:endParaRPr lang="en-US"/>
          </a:p>
        </p:txBody>
      </p:sp>
      <p:sp>
        <p:nvSpPr>
          <p:cNvPr id="13" name="TextBox 12"/>
          <p:cNvSpPr txBox="1"/>
          <p:nvPr userDrawn="1"/>
        </p:nvSpPr>
        <p:spPr>
          <a:xfrm>
            <a:off x="457200" y="2707957"/>
            <a:ext cx="685800" cy="492443"/>
          </a:xfrm>
          <a:prstGeom prst="rect">
            <a:avLst/>
          </a:prstGeom>
          <a:noFill/>
        </p:spPr>
        <p:txBody>
          <a:bodyPr wrap="square" tIns="91440" bIns="91440" rtlCol="0">
            <a:spAutoFit/>
          </a:bodyPr>
          <a:lstStyle>
            <a:extLst/>
          </a:lstStyle>
          <a:p>
            <a:pPr algn="r">
              <a:lnSpc>
                <a:spcPct val="100000"/>
              </a:lnSpc>
            </a:pPr>
            <a:r>
              <a:rPr lang="en-US" sz="2000" b="1" dirty="0" smtClean="0">
                <a:ln>
                  <a:solidFill>
                    <a:schemeClr val="tx2"/>
                  </a:solidFill>
                </a:ln>
                <a:solidFill>
                  <a:schemeClr val="bg2"/>
                </a:solidFill>
                <a:effectLst>
                  <a:outerShdw blurRad="50800" dist="50800" dir="2700000" algn="tl" rotWithShape="0">
                    <a:srgbClr val="000000">
                      <a:alpha val="43137"/>
                    </a:srgbClr>
                  </a:outerShdw>
                </a:effectLst>
              </a:rPr>
              <a:t>B.</a:t>
            </a:r>
          </a:p>
        </p:txBody>
      </p:sp>
      <p:sp>
        <p:nvSpPr>
          <p:cNvPr id="14" name="TextBox 13"/>
          <p:cNvSpPr txBox="1"/>
          <p:nvPr userDrawn="1"/>
        </p:nvSpPr>
        <p:spPr>
          <a:xfrm>
            <a:off x="457200" y="3429000"/>
            <a:ext cx="685800" cy="492443"/>
          </a:xfrm>
          <a:prstGeom prst="rect">
            <a:avLst/>
          </a:prstGeom>
          <a:noFill/>
        </p:spPr>
        <p:txBody>
          <a:bodyPr wrap="square" tIns="91440" bIns="91440" rtlCol="0">
            <a:spAutoFit/>
          </a:bodyPr>
          <a:lstStyle>
            <a:extLst/>
          </a:lstStyle>
          <a:p>
            <a:pPr algn="r">
              <a:lnSpc>
                <a:spcPct val="100000"/>
              </a:lnSpc>
            </a:pPr>
            <a:r>
              <a:rPr lang="en-US" sz="2000" b="1" dirty="0" smtClean="0">
                <a:ln>
                  <a:solidFill>
                    <a:schemeClr val="tx2"/>
                  </a:solidFill>
                </a:ln>
                <a:solidFill>
                  <a:schemeClr val="bg2"/>
                </a:solidFill>
                <a:effectLst>
                  <a:outerShdw blurRad="50800" dist="50800" dir="2700000" algn="tl" rotWithShape="0">
                    <a:srgbClr val="000000">
                      <a:alpha val="43137"/>
                    </a:srgbClr>
                  </a:outerShdw>
                </a:effectLst>
              </a:rPr>
              <a:t>C.</a:t>
            </a:r>
          </a:p>
        </p:txBody>
      </p:sp>
      <p:sp>
        <p:nvSpPr>
          <p:cNvPr id="20" name="TextBox 19"/>
          <p:cNvSpPr txBox="1"/>
          <p:nvPr userDrawn="1"/>
        </p:nvSpPr>
        <p:spPr>
          <a:xfrm>
            <a:off x="457200" y="4114800"/>
            <a:ext cx="685800" cy="492443"/>
          </a:xfrm>
          <a:prstGeom prst="rect">
            <a:avLst/>
          </a:prstGeom>
          <a:noFill/>
        </p:spPr>
        <p:txBody>
          <a:bodyPr wrap="square" tIns="91440" bIns="91440" rtlCol="0">
            <a:spAutoFit/>
          </a:bodyPr>
          <a:lstStyle>
            <a:extLst/>
          </a:lstStyle>
          <a:p>
            <a:pPr algn="r">
              <a:lnSpc>
                <a:spcPct val="100000"/>
              </a:lnSpc>
            </a:pPr>
            <a:r>
              <a:rPr lang="en-US" sz="2000" b="1" dirty="0" smtClean="0">
                <a:ln>
                  <a:solidFill>
                    <a:schemeClr val="tx2"/>
                  </a:solidFill>
                </a:ln>
                <a:solidFill>
                  <a:schemeClr val="bg2"/>
                </a:solidFill>
                <a:effectLst>
                  <a:outerShdw blurRad="50800" dist="50800" dir="2700000" algn="tl" rotWithShape="0">
                    <a:srgbClr val="000000">
                      <a:alpha val="43137"/>
                    </a:srgbClr>
                  </a:outerShdw>
                </a:effectLst>
              </a:rPr>
              <a:t>D.</a:t>
            </a:r>
          </a:p>
        </p:txBody>
      </p:sp>
      <p:sp>
        <p:nvSpPr>
          <p:cNvPr id="21" name="TextBox 20"/>
          <p:cNvSpPr txBox="1"/>
          <p:nvPr userDrawn="1"/>
        </p:nvSpPr>
        <p:spPr>
          <a:xfrm>
            <a:off x="457200" y="4800600"/>
            <a:ext cx="685800" cy="492443"/>
          </a:xfrm>
          <a:prstGeom prst="rect">
            <a:avLst/>
          </a:prstGeom>
          <a:noFill/>
        </p:spPr>
        <p:txBody>
          <a:bodyPr wrap="square" tIns="91440" bIns="91440" rtlCol="0">
            <a:spAutoFit/>
          </a:bodyPr>
          <a:lstStyle>
            <a:extLst/>
          </a:lstStyle>
          <a:p>
            <a:pPr algn="r">
              <a:lnSpc>
                <a:spcPct val="100000"/>
              </a:lnSpc>
            </a:pPr>
            <a:r>
              <a:rPr lang="en-US" sz="2000" b="1" dirty="0" smtClean="0">
                <a:ln>
                  <a:solidFill>
                    <a:schemeClr val="tx2"/>
                  </a:solidFill>
                </a:ln>
                <a:solidFill>
                  <a:schemeClr val="bg2"/>
                </a:solidFill>
                <a:effectLst>
                  <a:outerShdw blurRad="50800" dist="50800" dir="2700000" algn="tl" rotWithShape="0">
                    <a:srgbClr val="000000">
                      <a:alpha val="43137"/>
                    </a:srgbClr>
                  </a:outerShdw>
                </a:effectLst>
              </a:rPr>
              <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18">
                                            <p:txEl>
                                              <p:pRg st="0" end="0"/>
                                            </p:txEl>
                                          </p:spTgt>
                                        </p:tgtEl>
                                      </p:cBhvr>
                                    </p:animEffect>
                                    <p:set>
                                      <p:cBhvr>
                                        <p:cTn id="7" dur="1" fill="hold">
                                          <p:stCondLst>
                                            <p:cond delay="999"/>
                                          </p:stCondLst>
                                        </p:cTn>
                                        <p:tgtEl>
                                          <p:spTgt spid="18">
                                            <p:txEl>
                                              <p:pRg st="0" end="0"/>
                                            </p:txEl>
                                          </p:spTgt>
                                        </p:tgtEl>
                                        <p:attrNameLst>
                                          <p:attrName>style.visibility</p:attrName>
                                        </p:attrNameLst>
                                      </p:cBhvr>
                                      <p:to>
                                        <p:strVal val="hidden"/>
                                      </p:to>
                                    </p:set>
                                  </p:childTnLst>
                                </p:cTn>
                              </p:par>
                            </p:childTnLst>
                          </p:cTn>
                        </p:par>
                        <p:par>
                          <p:cTn id="8" fill="hold">
                            <p:stCondLst>
                              <p:cond delay="1000"/>
                            </p:stCondLst>
                            <p:childTnLst>
                              <p:par>
                                <p:cTn id="9" presetID="10" presetClass="exit" presetSubtype="0" fill="hold" grpId="0" nodeType="afterEffect">
                                  <p:stCondLst>
                                    <p:cond delay="0"/>
                                  </p:stCondLst>
                                  <p:childTnLst>
                                    <p:animEffect transition="out" filter="fade">
                                      <p:cBhvr>
                                        <p:cTn id="10" dur="1000"/>
                                        <p:tgtEl>
                                          <p:spTgt spid="16">
                                            <p:txEl>
                                              <p:pRg st="0" end="0"/>
                                            </p:txEl>
                                          </p:spTgt>
                                        </p:tgtEl>
                                      </p:cBhvr>
                                    </p:animEffect>
                                    <p:set>
                                      <p:cBhvr>
                                        <p:cTn id="11" dur="1" fill="hold">
                                          <p:stCondLst>
                                            <p:cond delay="999"/>
                                          </p:stCondLst>
                                        </p:cTn>
                                        <p:tgtEl>
                                          <p:spTgt spid="16">
                                            <p:txEl>
                                              <p:pRg st="0" end="0"/>
                                            </p:txEl>
                                          </p:spTgt>
                                        </p:tgtEl>
                                        <p:attrNameLst>
                                          <p:attrName>style.visibility</p:attrName>
                                        </p:attrNameLst>
                                      </p:cBhvr>
                                      <p:to>
                                        <p:strVal val="hidden"/>
                                      </p:to>
                                    </p:set>
                                  </p:childTnLst>
                                </p:cTn>
                              </p:par>
                            </p:childTnLst>
                          </p:cTn>
                        </p:par>
                        <p:par>
                          <p:cTn id="12" fill="hold">
                            <p:stCondLst>
                              <p:cond delay="2000"/>
                            </p:stCondLst>
                            <p:childTnLst>
                              <p:par>
                                <p:cTn id="13" presetID="10" presetClass="exit" presetSubtype="0" fill="hold" grpId="0" nodeType="afterEffect">
                                  <p:stCondLst>
                                    <p:cond delay="0"/>
                                  </p:stCondLst>
                                  <p:childTnLst>
                                    <p:animEffect transition="out" filter="fade">
                                      <p:cBhvr>
                                        <p:cTn id="14" dur="1000"/>
                                        <p:tgtEl>
                                          <p:spTgt spid="15">
                                            <p:txEl>
                                              <p:pRg st="0" end="0"/>
                                            </p:txEl>
                                          </p:spTgt>
                                        </p:tgtEl>
                                      </p:cBhvr>
                                    </p:animEffect>
                                    <p:set>
                                      <p:cBhvr>
                                        <p:cTn id="15" dur="1" fill="hold">
                                          <p:stCondLst>
                                            <p:cond delay="999"/>
                                          </p:stCondLst>
                                        </p:cTn>
                                        <p:tgtEl>
                                          <p:spTgt spid="15">
                                            <p:txEl>
                                              <p:pRg st="0" end="0"/>
                                            </p:txEl>
                                          </p:spTgt>
                                        </p:tgtEl>
                                        <p:attrNameLst>
                                          <p:attrName>style.visibility</p:attrName>
                                        </p:attrNameLst>
                                      </p:cBhvr>
                                      <p:to>
                                        <p:strVal val="hidden"/>
                                      </p:to>
                                    </p:set>
                                  </p:childTnLst>
                                </p:cTn>
                              </p:par>
                            </p:childTnLst>
                          </p:cTn>
                        </p:par>
                        <p:par>
                          <p:cTn id="16" fill="hold">
                            <p:stCondLst>
                              <p:cond delay="3000"/>
                            </p:stCondLst>
                            <p:childTnLst>
                              <p:par>
                                <p:cTn id="17" presetID="10" presetClass="exit" presetSubtype="0" fill="hold" grpId="0" nodeType="afterEffect">
                                  <p:stCondLst>
                                    <p:cond delay="0"/>
                                  </p:stCondLst>
                                  <p:childTnLst>
                                    <p:animEffect transition="out" filter="fade">
                                      <p:cBhvr>
                                        <p:cTn id="18" dur="1000"/>
                                        <p:tgtEl>
                                          <p:spTgt spid="17">
                                            <p:txEl>
                                              <p:pRg st="0" end="0"/>
                                            </p:txEl>
                                          </p:spTgt>
                                        </p:tgtEl>
                                      </p:cBhvr>
                                    </p:animEffect>
                                    <p:set>
                                      <p:cBhvr>
                                        <p:cTn id="19" dur="1" fill="hold">
                                          <p:stCondLst>
                                            <p:cond delay="999"/>
                                          </p:stCondLst>
                                        </p:cTn>
                                        <p:tgtEl>
                                          <p:spTgt spid="1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tmplLst>
          <p:tmpl lvl="1">
            <p:tnLst>
              <p:par>
                <p:cTn presetID="10" presetClass="exit" presetSubtype="0" fill="hold" nodeType="afterEffect">
                  <p:stCondLst>
                    <p:cond delay="0"/>
                  </p:stCondLst>
                  <p:childTnLst>
                    <p:animEffect transition="out" filter="fade">
                      <p:cBhvr>
                        <p:cTn dur="1000"/>
                        <p:tgtEl>
                          <p:spTgt spid="15"/>
                        </p:tgtEl>
                      </p:cBhvr>
                    </p:animEffect>
                    <p:set>
                      <p:cBhvr>
                        <p:cTn dur="1" fill="hold">
                          <p:stCondLst>
                            <p:cond delay="999"/>
                          </p:stCondLst>
                        </p:cTn>
                        <p:tgtEl>
                          <p:spTgt spid="15"/>
                        </p:tgtEl>
                        <p:attrNameLst>
                          <p:attrName>style.visibility</p:attrName>
                        </p:attrNameLst>
                      </p:cBhvr>
                      <p:to>
                        <p:strVal val="hidden"/>
                      </p:to>
                    </p:set>
                  </p:childTnLst>
                </p:cTn>
              </p:par>
            </p:tnLst>
          </p:tmpl>
        </p:tmplLst>
      </p:bldP>
      <p:bldP spid="16" grpId="0" build="p">
        <p:tmplLst>
          <p:tmpl lvl="1">
            <p:tnLst>
              <p:par>
                <p:cTn presetID="10" presetClass="exit" presetSubtype="0" fill="hold" nodeType="afterEffect">
                  <p:stCondLst>
                    <p:cond delay="0"/>
                  </p:stCondLst>
                  <p:childTnLst>
                    <p:animEffect transition="out" filter="fade">
                      <p:cBhvr>
                        <p:cTn dur="1000"/>
                        <p:tgtEl>
                          <p:spTgt spid="16"/>
                        </p:tgtEl>
                      </p:cBhvr>
                    </p:animEffect>
                    <p:set>
                      <p:cBhvr>
                        <p:cTn dur="1" fill="hold">
                          <p:stCondLst>
                            <p:cond delay="999"/>
                          </p:stCondLst>
                        </p:cTn>
                        <p:tgtEl>
                          <p:spTgt spid="16"/>
                        </p:tgtEl>
                        <p:attrNameLst>
                          <p:attrName>style.visibility</p:attrName>
                        </p:attrNameLst>
                      </p:cBhvr>
                      <p:to>
                        <p:strVal val="hidden"/>
                      </p:to>
                    </p:set>
                  </p:childTnLst>
                </p:cTn>
              </p:par>
            </p:tnLst>
          </p:tmpl>
        </p:tmplLst>
      </p:bldP>
      <p:bldP spid="17" grpId="0" build="p">
        <p:tmplLst>
          <p:tmpl lvl="1">
            <p:tnLst>
              <p:par>
                <p:cTn presetID="10" presetClass="exit" presetSubtype="0" fill="hold" nodeType="afterEffect">
                  <p:stCondLst>
                    <p:cond delay="0"/>
                  </p:stCondLst>
                  <p:childTnLst>
                    <p:animEffect transition="out" filter="fade">
                      <p:cBhvr>
                        <p:cTn dur="1000"/>
                        <p:tgtEl>
                          <p:spTgt spid="17"/>
                        </p:tgtEl>
                      </p:cBhvr>
                    </p:animEffect>
                    <p:set>
                      <p:cBhvr>
                        <p:cTn dur="1" fill="hold">
                          <p:stCondLst>
                            <p:cond delay="999"/>
                          </p:stCondLst>
                        </p:cTn>
                        <p:tgtEl>
                          <p:spTgt spid="17"/>
                        </p:tgtEl>
                        <p:attrNameLst>
                          <p:attrName>style.visibility</p:attrName>
                        </p:attrNameLst>
                      </p:cBhvr>
                      <p:to>
                        <p:strVal val="hidden"/>
                      </p:to>
                    </p:set>
                  </p:childTnLst>
                </p:cTn>
              </p:par>
            </p:tnLst>
          </p:tmpl>
        </p:tmplLst>
      </p:bldP>
      <p:bldP spid="18" grpId="0" build="p">
        <p:tmplLst>
          <p:tmpl lvl="1">
            <p:tnLst>
              <p:par>
                <p:cTn presetID="10" presetClass="exit" presetSubtype="0" fill="hold" nodeType="clickEffect">
                  <p:stCondLst>
                    <p:cond delay="0"/>
                  </p:stCondLst>
                  <p:childTnLst>
                    <p:animEffect transition="out" filter="fade">
                      <p:cBhvr>
                        <p:cTn dur="1000"/>
                        <p:tgtEl>
                          <p:spTgt spid="18"/>
                        </p:tgtEl>
                      </p:cBhvr>
                    </p:animEffect>
                    <p:set>
                      <p:cBhvr>
                        <p:cTn dur="1" fill="hold">
                          <p:stCondLst>
                            <p:cond delay="999"/>
                          </p:stCondLst>
                        </p:cTn>
                        <p:tgtEl>
                          <p:spTgt spid="18"/>
                        </p:tgtEl>
                        <p:attrNameLst>
                          <p:attrName>style.visibility</p:attrName>
                        </p:attrNameLst>
                      </p:cBhvr>
                      <p:to>
                        <p:strVal val="hidden"/>
                      </p:to>
                    </p:se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tem Match Up">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extLst/>
          </a:lstStyle>
          <a:p>
            <a:endParaRPr lang="en-US"/>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1</a:t>
            </a:r>
            <a:endParaRPr lang="en-US" dirty="0"/>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2</a:t>
            </a:r>
            <a:endParaRPr lang="en-US" dirty="0"/>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3</a:t>
            </a:r>
            <a:endParaRPr lang="en-US" dirty="0"/>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4</a:t>
            </a:r>
            <a:endParaRPr lang="en-US" dirty="0"/>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5</a:t>
            </a:r>
            <a:endParaRPr lang="en-US" dirty="0"/>
          </a:p>
        </p:txBody>
      </p:sp>
      <p:sp>
        <p:nvSpPr>
          <p:cNvPr id="20"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4/8/2013</a:t>
            </a:fld>
            <a:endParaRPr lang="en-US"/>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5</a:t>
            </a:r>
            <a:endParaRPr lang="en-US" dirty="0"/>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3</a:t>
            </a:r>
            <a:endParaRPr lang="en-US" dirty="0"/>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1</a:t>
            </a:r>
            <a:endParaRPr lang="en-US" dirty="0"/>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2</a:t>
            </a:r>
            <a:endParaRPr lang="en-US" dirty="0"/>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4</a:t>
            </a:r>
            <a:endParaRPr lang="en-US" dirty="0"/>
          </a:p>
        </p:txBody>
      </p:sp>
      <p:sp>
        <p:nvSpPr>
          <p:cNvPr id="11" name="Rectangle 2"/>
          <p:cNvSpPr>
            <a:spLocks noGrp="1"/>
          </p:cNvSpPr>
          <p:nvPr>
            <p:ph type="title" hasCustomPrompt="1"/>
          </p:nvPr>
        </p:nvSpPr>
        <p:spPr/>
        <p:txBody>
          <a:bodyPr vert="horz"/>
          <a:lstStyle>
            <a:lvl1pPr algn="l">
              <a:defRPr i="1" baseline="0"/>
            </a:lvl1pPr>
            <a:extLst/>
          </a:lstStyle>
          <a:p>
            <a:r>
              <a:rPr lang="en-US" dirty="0" smtClean="0"/>
              <a:t>Click to type your question</a:t>
            </a:r>
            <a:endParaRPr lang="en-US" dirty="0"/>
          </a:p>
        </p:txBody>
      </p:sp>
      <p:sp>
        <p:nvSpPr>
          <p:cNvPr id="7"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extLst/>
          </a:lstStyle>
          <a:p>
            <a:r>
              <a:rPr lang="en-US" smtClean="0"/>
              <a:t>Click to edit Master title style</a:t>
            </a:r>
            <a:endParaRPr lang="en-US" dirty="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a:defRPr sz="1100"/>
            </a:lvl1pPr>
            <a:extLst/>
          </a:lstStyle>
          <a:p>
            <a:pPr algn="r"/>
            <a:fld id="{8F67D422-08A8-451B-9A67-21962FC4B660}" type="datetimeFigureOut">
              <a:rPr lang="en-US" sz="1100" smtClean="0"/>
              <a:pPr algn="r"/>
              <a:t>4/8/2013</a:t>
            </a:fld>
            <a:endParaRPr lang="en-US" sz="1050" dirty="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a:defRPr sz="1200"/>
            </a:lvl1pPr>
            <a:extLst/>
          </a:lstStyle>
          <a:p>
            <a:endParaRPr lang="en-US" sz="1200" dirty="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a:defRPr sz="1200"/>
            </a:lvl1pPr>
            <a:extLst/>
          </a:lstStyle>
          <a:p>
            <a:fld id="{169B2101-2E9F-420A-91A3-890890D84497}" type="slidenum">
              <a:rPr lang="en-US" sz="1200" smtClean="0"/>
              <a:pPr/>
              <a:t>‹#›</a:t>
            </a:fld>
            <a:endParaRPr lang="en-US" sz="1200" dirty="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dirty="0"/>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dirty="0"/>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1" latinLnBrk="0" hangingPunct="1">
        <a:spcBef>
          <a:spcPct val="0"/>
        </a:spcBef>
        <a:buNone/>
        <a:defRPr sz="36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342900" indent="-342900" algn="l" rtl="0" eaLnBrk="1" latinLnBrk="0" hangingPunct="1">
        <a:spcBef>
          <a:spcPct val="20000"/>
        </a:spcBef>
        <a:buChar char="•"/>
        <a:defRPr sz="2000">
          <a:solidFill>
            <a:schemeClr val="tx1"/>
          </a:solidFill>
          <a:latin typeface="+mn-lt"/>
          <a:ea typeface="+mn-ea"/>
          <a:cs typeface="+mn-cs"/>
        </a:defRPr>
      </a:lvl1pPr>
      <a:lvl2pPr marL="742950" indent="-285750" algn="l" rtl="0" eaLnBrk="1" latinLnBrk="0" hangingPunct="1">
        <a:spcBef>
          <a:spcPct val="20000"/>
        </a:spcBef>
        <a:buChar char="–"/>
        <a:defRPr sz="20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2000">
          <a:solidFill>
            <a:schemeClr val="tx1"/>
          </a:solidFill>
          <a:latin typeface="+mn-lt"/>
          <a:ea typeface="+mn-ea"/>
          <a:cs typeface="+mn-cs"/>
        </a:defRPr>
      </a:lvl4pPr>
      <a:lvl5pPr marL="2057400" indent="-228600" algn="l" rtl="0" eaLnBrk="1" latinLnBrk="0" hangingPunct="1">
        <a:spcBef>
          <a:spcPct val="20000"/>
        </a:spcBef>
        <a:buChar char="»"/>
        <a:defRPr sz="20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audio" Target="../media/audio2.wav"/><Relationship Id="rId1" Type="http://schemas.openxmlformats.org/officeDocument/2006/relationships/slideLayout" Target="../slideLayouts/slideLayout5.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png"/><Relationship Id="rId9" Type="http://schemas.openxmlformats.org/officeDocument/2006/relationships/hyperlink" Target="file:///C:\Users\Megha\Desktop\internet.ppt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8572500" y="6038850"/>
            <a:ext cx="152400" cy="152400"/>
          </a:xfrm>
          <a:prstGeom prst="ellipse">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dirty="0"/>
          </a:p>
        </p:txBody>
      </p:sp>
      <p:sp>
        <p:nvSpPr>
          <p:cNvPr id="27" name="Oval 28"/>
          <p:cNvSpPr/>
          <p:nvPr/>
        </p:nvSpPr>
        <p:spPr>
          <a:xfrm>
            <a:off x="8572500" y="6324600"/>
            <a:ext cx="152400" cy="152400"/>
          </a:xfrm>
          <a:prstGeom prst="ellipse">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4" name="Oval 28"/>
          <p:cNvSpPr/>
          <p:nvPr/>
        </p:nvSpPr>
        <p:spPr>
          <a:xfrm>
            <a:off x="8572500"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2" name="Oval 28"/>
          <p:cNvSpPr/>
          <p:nvPr/>
        </p:nvSpPr>
        <p:spPr>
          <a:xfrm>
            <a:off x="8572500"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10" name="Rectangle 24"/>
          <p:cNvSpPr>
            <a:spLocks noGrp="1"/>
          </p:cNvSpPr>
          <p:nvPr>
            <p:ph type="ctrTitle"/>
          </p:nvPr>
        </p:nvSpPr>
        <p:spPr/>
        <p:txBody>
          <a:bodyPr/>
          <a:lstStyle>
            <a:extLst/>
          </a:lstStyle>
          <a:p>
            <a:r>
              <a:rPr lang="en-US" dirty="0" smtClean="0"/>
              <a:t>Evolution of internet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sz="7200" dirty="0" smtClean="0"/>
              <a:t>Internet</a:t>
            </a:r>
            <a:endParaRPr lang="en-US" sz="7200" dirty="0">
              <a:solidFill>
                <a:schemeClr val="accent1"/>
              </a:solidFill>
            </a:endParaRPr>
          </a:p>
        </p:txBody>
      </p:sp>
      <p:sp>
        <p:nvSpPr>
          <p:cNvPr id="3" name="Rectangle 2"/>
          <p:cNvSpPr>
            <a:spLocks noGrp="1"/>
          </p:cNvSpPr>
          <p:nvPr>
            <p:ph sz="half" idx="1"/>
          </p:nvPr>
        </p:nvSpPr>
        <p:spPr/>
        <p:txBody>
          <a:bodyPr/>
          <a:lstStyle>
            <a:extLst/>
          </a:lstStyle>
          <a:p>
            <a:pPr>
              <a:lnSpc>
                <a:spcPct val="114000"/>
              </a:lnSpc>
            </a:pPr>
            <a:r>
              <a:rPr lang="en-US" dirty="0" smtClean="0"/>
              <a:t>The internet is the network of networks or a  global communication system that links together thousands of individuals networks. Virtually any computer on any network can communicate with any other computer on any other network these connections allow users to exchange messages to ,communicate in real time, to share data and programs, and to access limit less stores of information.</a:t>
            </a:r>
            <a:endParaRPr lang="en-US" dirty="0"/>
          </a:p>
        </p:txBody>
      </p:sp>
      <p:graphicFrame>
        <p:nvGraphicFramePr>
          <p:cNvPr id="5" name="Content Placeholder 4"/>
          <p:cNvGraphicFramePr>
            <a:graphicFrameLocks noGrp="1"/>
          </p:cNvGraphicFramePr>
          <p:nvPr>
            <p:ph sz="half" idx="2"/>
          </p:nvPr>
        </p:nvGraphicFramePr>
        <p:xfrm>
          <a:off x="4724400" y="1524000"/>
          <a:ext cx="4419600" cy="4678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6175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sld011"/>
          <p:cNvPicPr>
            <a:picLocks noChangeAspect="1" noChangeArrowheads="1"/>
          </p:cNvPicPr>
          <p:nvPr/>
        </p:nvPicPr>
        <p:blipFill>
          <a:blip r:embed="rId4"/>
          <a:srcRect/>
          <a:stretch>
            <a:fillRect/>
          </a:stretch>
        </p:blipFill>
        <p:spPr bwMode="auto">
          <a:xfrm>
            <a:off x="-234138" y="-1"/>
            <a:ext cx="9987738" cy="7303785"/>
          </a:xfrm>
          <a:prstGeom prst="rect">
            <a:avLst/>
          </a:prstGeom>
          <a:noFill/>
        </p:spPr>
      </p:pic>
    </p:spTree>
  </p:cSld>
  <p:clrMapOvr>
    <a:masterClrMapping/>
  </p:clrMapOvr>
  <p:transition>
    <p:sndAc>
      <p:stSnd>
        <p:snd r:embed="rId3"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533400"/>
            <a:ext cx="8153400" cy="5592763"/>
          </a:xfrm>
        </p:spPr>
        <p:txBody>
          <a:bodyPr>
            <a:normAutofit/>
          </a:bodyPr>
          <a:lstStyle/>
          <a:p>
            <a:pPr algn="just" eaLnBrk="0" hangingPunct="0">
              <a:buFont typeface="Wingdings" pitchFamily="2" charset="2"/>
              <a:buChar char="Ø"/>
            </a:pPr>
            <a:r>
              <a:rPr lang="en-US" sz="2400" dirty="0" smtClean="0"/>
              <a:t>The first step towards the construction of internet taken in 1966.</a:t>
            </a:r>
          </a:p>
          <a:p>
            <a:pPr algn="just" eaLnBrk="0" hangingPunct="0">
              <a:buFont typeface="Wingdings" pitchFamily="2" charset="2"/>
              <a:buChar char="Ø"/>
            </a:pPr>
            <a:r>
              <a:rPr lang="en-US" sz="2400" dirty="0" smtClean="0"/>
              <a:t> ARPA requested quotations in 1968</a:t>
            </a:r>
          </a:p>
          <a:p>
            <a:pPr algn="just" eaLnBrk="0" hangingPunct="0">
              <a:buFont typeface="Wingdings" pitchFamily="2" charset="2"/>
              <a:buChar char="§"/>
            </a:pPr>
            <a:r>
              <a:rPr lang="en-US" sz="2400" dirty="0" smtClean="0"/>
              <a:t> One objective was to build a system that could withstand any systematic attack on central nodes, such as from a nuclear strike.</a:t>
            </a:r>
          </a:p>
          <a:p>
            <a:pPr algn="just" eaLnBrk="0" hangingPunct="0">
              <a:buFont typeface="Wingdings" pitchFamily="2" charset="2"/>
              <a:buChar char="§"/>
            </a:pPr>
            <a:r>
              <a:rPr lang="en-US" sz="2400" dirty="0" smtClean="0"/>
              <a:t> 4 computers on ARPANET in 1969.</a:t>
            </a:r>
          </a:p>
          <a:p>
            <a:pPr algn="just" eaLnBrk="0" hangingPunct="0">
              <a:buFont typeface="Wingdings" pitchFamily="2" charset="2"/>
              <a:buChar char="Ø"/>
            </a:pPr>
            <a:r>
              <a:rPr lang="en-US" sz="2400" dirty="0" smtClean="0"/>
              <a:t>In 1973 an effort began to connect ARPANET with mobile networks using synchronous satellites (SATNET) and mobile packet radio (PRNET), this effort became known as “internetting” part of this research effort resulted in Ethernet (in Hawaii)</a:t>
            </a:r>
          </a:p>
          <a:p>
            <a:pPr algn="just" eaLnBrk="0" hangingPunct="0">
              <a:buFont typeface="Wingdings" pitchFamily="2" charset="2"/>
              <a:buChar char="Ø"/>
            </a:pPr>
            <a:r>
              <a:rPr lang="en-US" sz="2400" dirty="0" smtClean="0"/>
              <a:t> July 1977 a four-network demonstration linked ARPANET, SATNET, and the PRNET. </a:t>
            </a:r>
          </a:p>
          <a:p>
            <a:pPr algn="just" eaLnBrk="0" hangingPunct="0">
              <a:buFont typeface="Wingdings" pitchFamily="2" charset="2"/>
              <a:buChar char="Ø"/>
            </a:pP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153400" cy="4906963"/>
          </a:xfrm>
        </p:spPr>
        <p:txBody>
          <a:bodyPr>
            <a:normAutofit/>
          </a:bodyPr>
          <a:lstStyle/>
          <a:p>
            <a:pPr algn="just" eaLnBrk="0" hangingPunct="0">
              <a:buFont typeface="Wingdings" pitchFamily="2" charset="2"/>
              <a:buChar char="Ø"/>
            </a:pPr>
            <a:r>
              <a:rPr lang="en-US" sz="2400" dirty="0" smtClean="0"/>
              <a:t>TCP/IP version 4 came in 1978.</a:t>
            </a:r>
          </a:p>
          <a:p>
            <a:pPr algn="just" eaLnBrk="0" hangingPunct="0">
              <a:buFont typeface="Wingdings" pitchFamily="2" charset="2"/>
              <a:buChar char="Ø"/>
            </a:pPr>
            <a:r>
              <a:rPr lang="en-US" sz="2400" dirty="0" smtClean="0"/>
              <a:t>The new internet protocols, generally called TCP/IP, began to be developed in the early 70s, and ARPANET switched to them in January 1983</a:t>
            </a:r>
          </a:p>
          <a:p>
            <a:pPr algn="just" eaLnBrk="0" hangingPunct="0">
              <a:buFont typeface="Wingdings" pitchFamily="2" charset="2"/>
              <a:buChar char="Ø"/>
            </a:pPr>
            <a:r>
              <a:rPr lang="en-US" sz="2400" dirty="0" smtClean="0"/>
              <a:t>Supercomputer centers program in 1986 (Senator Gore’s legislation) led to the NFSNET, which remained the backbone until April 1995</a:t>
            </a:r>
          </a:p>
          <a:p>
            <a:pPr marL="0" indent="0" algn="just">
              <a:buFont typeface="Wingdings" pitchFamily="2" charset="2"/>
              <a:buChar char="Ø"/>
            </a:pPr>
            <a:r>
              <a:rPr lang="en-US" sz="2400" dirty="0" smtClean="0"/>
              <a:t> In 1992, The research of NSF leads to the creation of new network       called ANSNET(Advanced Network Services).</a:t>
            </a:r>
          </a:p>
          <a:p>
            <a:pPr marL="0" indent="0">
              <a:buNone/>
            </a:pPr>
            <a:endParaRPr lang="en-US" sz="2400" dirty="0" smtClean="0"/>
          </a:p>
          <a:p>
            <a:pPr algn="just" eaLnBrk="0" hangingPunct="0">
              <a:buFont typeface="Wingdings" pitchFamily="2" charset="2"/>
              <a:buChar char="Ø"/>
            </a:pPr>
            <a:endParaRPr lang="en-US" sz="28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p:cNvSpPr>
          <p:nvPr>
            <p:ph type="title"/>
          </p:nvPr>
        </p:nvSpPr>
        <p:spPr/>
        <p:txBody>
          <a:bodyPr>
            <a:normAutofit/>
          </a:bodyPr>
          <a:lstStyle>
            <a:extLst/>
          </a:lstStyle>
          <a:p>
            <a:r>
              <a:rPr lang="en-US" dirty="0" smtClean="0"/>
              <a:t>Network- Atlantic to Europe </a:t>
            </a:r>
            <a:endParaRPr lang="en-US" dirty="0"/>
          </a:p>
        </p:txBody>
      </p:sp>
      <p:sp>
        <p:nvSpPr>
          <p:cNvPr id="4" name="Rectangle 25"/>
          <p:cNvSpPr txBox="1">
            <a:spLocks/>
          </p:cNvSpPr>
          <p:nvPr/>
        </p:nvSpPr>
        <p:spPr>
          <a:xfrm>
            <a:off x="762000" y="2971800"/>
            <a:ext cx="7086600" cy="3048000"/>
          </a:xfrm>
          <a:prstGeom prst="rect">
            <a:avLst/>
          </a:prstGeom>
        </p:spPr>
        <p:txBody>
          <a:bodyPr vert="horz">
            <a:normAutofit fontScale="92500" lnSpcReduction="20000"/>
          </a:bodyPr>
          <a:lstStyle>
            <a:extLst/>
          </a:lstStyle>
          <a:p>
            <a:pPr marL="342900" marR="0" lvl="0" indent="-342900" algn="l" defTabSz="914400" rtl="0" eaLnBrk="1" fontAlgn="auto" latinLnBrk="0" hangingPunct="1">
              <a:lnSpc>
                <a:spcPct val="100000"/>
              </a:lnSpc>
              <a:spcBef>
                <a:spcPct val="20000"/>
              </a:spcBef>
              <a:spcAft>
                <a:spcPts val="0"/>
              </a:spcAft>
              <a:buClrTx/>
              <a:buSzTx/>
              <a:buFont typeface="Arial"/>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The  network</a:t>
            </a:r>
            <a:r>
              <a:rPr kumimoji="0" lang="en-US" sz="2000" b="0" i="0" u="none" strike="noStrike" kern="0" cap="none" spc="0" normalizeH="0" noProof="0" dirty="0" smtClean="0">
                <a:ln>
                  <a:noFill/>
                </a:ln>
                <a:solidFill>
                  <a:schemeClr val="tx1"/>
                </a:solidFill>
                <a:effectLst/>
                <a:uLnTx/>
                <a:uFillTx/>
                <a:latin typeface="+mn-lt"/>
                <a:ea typeface="+mn-ea"/>
                <a:cs typeface="+mn-cs"/>
              </a:rPr>
              <a:t> jumps across the Atlantic to Europe in 1973.</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000" kern="0" dirty="0" smtClean="0"/>
              <a:t>In 1970s the NSF created a common network called CSNET, which allowed dialup connection to ARPANET.</a:t>
            </a:r>
            <a:endParaRPr kumimoji="0" lang="en-US" sz="2000" b="0" i="0" u="none" strike="noStrike" kern="0" cap="none" spc="0" normalizeH="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a:buChar char="•"/>
              <a:tabLst/>
              <a:defRPr/>
            </a:pPr>
            <a:r>
              <a:rPr lang="en-US" sz="2000" kern="0" baseline="0" dirty="0" smtClean="0"/>
              <a:t>The</a:t>
            </a:r>
            <a:r>
              <a:rPr lang="en-US" sz="2000" kern="0" dirty="0" smtClean="0"/>
              <a:t> national science foundation(NSF), join the project and established five “super computing centers”  that were available to anyone who wanted to use them for academic research purposes in 1980. </a:t>
            </a:r>
            <a:r>
              <a:rPr lang="en-US" sz="2000" kern="0" dirty="0" smtClean="0">
                <a:solidFill>
                  <a:srgbClr val="FFFF00"/>
                </a:solidFill>
              </a:rPr>
              <a:t>(</a:t>
            </a:r>
            <a:r>
              <a:rPr lang="en-US" sz="2000" kern="0" dirty="0" smtClean="0"/>
              <a:t> </a:t>
            </a:r>
            <a:r>
              <a:rPr lang="en-US" sz="2000" b="1" kern="0" dirty="0" smtClean="0">
                <a:solidFill>
                  <a:srgbClr val="FFFF00"/>
                </a:solidFill>
              </a:rPr>
              <a:t>the agency quickly destroyed that the existing network could not handle the load).</a:t>
            </a:r>
          </a:p>
          <a:p>
            <a:pPr marL="342900" marR="0" lvl="0" indent="-342900" algn="l" defTabSz="914400" rtl="0" eaLnBrk="1" fontAlgn="auto" latinLnBrk="0" hangingPunct="1">
              <a:lnSpc>
                <a:spcPct val="100000"/>
              </a:lnSpc>
              <a:spcBef>
                <a:spcPct val="20000"/>
              </a:spcBef>
              <a:spcAft>
                <a:spcPts val="0"/>
              </a:spcAft>
              <a:buClrTx/>
              <a:buSzTx/>
              <a:buFont typeface="Arial"/>
              <a:buChar char="•"/>
              <a:tabLst/>
              <a:defRPr/>
            </a:pPr>
            <a:r>
              <a:rPr kumimoji="0" lang="en-US" sz="2000" b="1" i="0" u="none" strike="noStrike" kern="0" cap="none" spc="0" normalizeH="0" baseline="0" noProof="0" dirty="0" smtClean="0">
                <a:ln>
                  <a:noFill/>
                </a:ln>
                <a:effectLst/>
                <a:uLnTx/>
                <a:uFillTx/>
                <a:latin typeface="+mn-lt"/>
                <a:ea typeface="+mn-ea"/>
                <a:cs typeface="+mn-cs"/>
              </a:rPr>
              <a:t>In response</a:t>
            </a:r>
            <a:r>
              <a:rPr kumimoji="0" lang="en-US" sz="2000" b="1" i="0" u="none" strike="noStrike" kern="0" cap="none" spc="0" normalizeH="0" noProof="0" dirty="0" smtClean="0">
                <a:ln>
                  <a:noFill/>
                </a:ln>
                <a:effectLst/>
                <a:uLnTx/>
                <a:uFillTx/>
                <a:latin typeface="+mn-lt"/>
                <a:ea typeface="+mn-ea"/>
                <a:cs typeface="+mn-cs"/>
              </a:rPr>
              <a:t> NSF created a new, higher capacity network called </a:t>
            </a:r>
            <a:r>
              <a:rPr kumimoji="0" lang="en-US" sz="2400" b="1" i="1" u="none" strike="noStrike" kern="0" cap="none" spc="0" normalizeH="0" noProof="0" dirty="0" smtClean="0">
                <a:ln>
                  <a:noFill/>
                </a:ln>
                <a:effectLst/>
                <a:uLnTx/>
                <a:uFillTx/>
                <a:latin typeface="+mn-lt"/>
                <a:ea typeface="+mn-ea"/>
                <a:cs typeface="+mn-cs"/>
              </a:rPr>
              <a:t>“</a:t>
            </a:r>
            <a:r>
              <a:rPr kumimoji="0" lang="en-US" sz="2400" b="1" i="1" u="none" strike="noStrike" kern="0" cap="none" spc="0" normalizeH="0" noProof="0" dirty="0" err="1" smtClean="0">
                <a:ln>
                  <a:noFill/>
                </a:ln>
                <a:solidFill>
                  <a:srgbClr val="FFFF00"/>
                </a:solidFill>
                <a:effectLst/>
                <a:uLnTx/>
                <a:uFillTx/>
                <a:latin typeface="+mn-lt"/>
                <a:ea typeface="+mn-ea"/>
                <a:cs typeface="+mn-cs"/>
              </a:rPr>
              <a:t>NSFnet</a:t>
            </a:r>
            <a:r>
              <a:rPr kumimoji="0" lang="en-US" sz="2400" b="1" i="1" u="none" strike="noStrike" kern="0" cap="none" spc="0" normalizeH="0" noProof="0" dirty="0" smtClean="0">
                <a:ln>
                  <a:noFill/>
                </a:ln>
                <a:effectLst/>
                <a:uLnTx/>
                <a:uFillTx/>
                <a:latin typeface="+mn-lt"/>
                <a:ea typeface="+mn-ea"/>
                <a:cs typeface="+mn-cs"/>
              </a:rPr>
              <a:t>”.</a:t>
            </a:r>
            <a:endParaRPr kumimoji="0" lang="en-US" sz="2000" b="1" i="1" u="none" strike="noStrike" kern="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a:buChar char="•"/>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a:srcRect/>
          <a:stretch>
            <a:fillRect/>
          </a:stretch>
        </p:blipFill>
        <p:spPr>
          <a:xfrm>
            <a:off x="152400" y="1217195"/>
            <a:ext cx="8610600" cy="5259805"/>
          </a:xfrm>
          <a:prstGeom prst="rect">
            <a:avLst/>
          </a:prstGeom>
          <a:noFill/>
        </p:spPr>
      </p:pic>
      <p:sp>
        <p:nvSpPr>
          <p:cNvPr id="6" name="TextBox 5"/>
          <p:cNvSpPr txBox="1"/>
          <p:nvPr/>
        </p:nvSpPr>
        <p:spPr>
          <a:xfrm>
            <a:off x="533400" y="304800"/>
            <a:ext cx="7696200" cy="830997"/>
          </a:xfrm>
          <a:prstGeom prst="rect">
            <a:avLst/>
          </a:prstGeom>
          <a:noFill/>
        </p:spPr>
        <p:txBody>
          <a:bodyPr wrap="square" rtlCol="0">
            <a:spAutoFit/>
          </a:bodyPr>
          <a:lstStyle/>
          <a:p>
            <a:r>
              <a:rPr lang="en-US" sz="2400" dirty="0" smtClean="0"/>
              <a:t> This Shows The Extent Of ARPANET  In September                      1971</a:t>
            </a:r>
            <a:endParaRPr lang="en-US" sz="2400" dirty="0"/>
          </a:p>
        </p:txBody>
      </p:sp>
    </p:spTree>
  </p:cSld>
  <p:clrMapOvr>
    <a:masterClrMapping/>
  </p:clrMapOvr>
  <p:transition>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7"/>
          <p:cNvSpPr>
            <a:spLocks noGrp="1"/>
          </p:cNvSpPr>
          <p:nvPr>
            <p:ph type="body" sz="quarter" idx="15"/>
          </p:nvPr>
        </p:nvSpPr>
        <p:spPr>
          <a:xfrm>
            <a:off x="228600" y="1066800"/>
            <a:ext cx="8534400" cy="5257800"/>
          </a:xfrm>
        </p:spPr>
        <p:txBody>
          <a:bodyPr>
            <a:normAutofit/>
          </a:bodyPr>
          <a:lstStyle>
            <a:extLst/>
          </a:lstStyle>
          <a:p>
            <a:pPr algn="just" eaLnBrk="0" hangingPunct="0"/>
            <a:endParaRPr lang="en-US" dirty="0" smtClean="0"/>
          </a:p>
          <a:p>
            <a:pPr algn="just" eaLnBrk="0" hangingPunct="0">
              <a:buFont typeface="Arial" pitchFamily="34" charset="0"/>
              <a:buChar char="•"/>
            </a:pPr>
            <a:r>
              <a:rPr lang="en-US" dirty="0" smtClean="0"/>
              <a:t>The new internet protocols, generally called TCP/IP, began to be developed in the early 70s, and ARPANET switched to them in January 1983.</a:t>
            </a:r>
            <a:r>
              <a:rPr lang="en-US" b="1" i="0" dirty="0" smtClean="0"/>
              <a:t>  </a:t>
            </a:r>
          </a:p>
          <a:p>
            <a:pPr marL="0" indent="0" algn="l">
              <a:buFont typeface="Arial" pitchFamily="34" charset="0"/>
              <a:buChar char="•"/>
            </a:pPr>
            <a:r>
              <a:rPr lang="en-US" b="1" i="0" dirty="0" smtClean="0"/>
              <a:t>   In 1990s, interest in the internet begin to expand dramatically.</a:t>
            </a:r>
          </a:p>
          <a:p>
            <a:pPr marL="0" indent="0" algn="l">
              <a:buFont typeface="Arial" pitchFamily="34" charset="0"/>
              <a:buChar char="•"/>
            </a:pPr>
            <a:r>
              <a:rPr lang="en-US" b="1" i="0" dirty="0" smtClean="0"/>
              <a:t>   In 1992, The research of NSF leads to the creation of new network       called ANSNET(Advanced Network Services).</a:t>
            </a:r>
          </a:p>
          <a:p>
            <a:pPr marL="0" indent="0" algn="l">
              <a:buFont typeface="Arial" pitchFamily="34" charset="0"/>
              <a:buChar char="•"/>
            </a:pPr>
            <a:r>
              <a:rPr lang="en-US" b="1" i="0" dirty="0" smtClean="0"/>
              <a:t>   In 1995, more advanced version of network called VBNS(Very High Speed Backbone Network System) and replaced ANSNET from the market.</a:t>
            </a:r>
          </a:p>
          <a:p>
            <a:pPr marL="0" indent="0" algn="l">
              <a:buFont typeface="Arial" pitchFamily="34" charset="0"/>
              <a:buChar char="•"/>
            </a:pPr>
            <a:r>
              <a:rPr lang="en-US" i="0" dirty="0" smtClean="0"/>
              <a:t>   The link between ARPANET, </a:t>
            </a:r>
            <a:r>
              <a:rPr lang="en-US" i="0" dirty="0" err="1" smtClean="0"/>
              <a:t>NSFnet</a:t>
            </a:r>
            <a:r>
              <a:rPr lang="en-US" i="0" dirty="0" smtClean="0"/>
              <a:t>, and the other networks was        called the internet</a:t>
            </a:r>
            <a:r>
              <a:rPr lang="en-US" b="1" i="0" dirty="0" smtClean="0">
                <a:solidFill>
                  <a:srgbClr val="FFFF00"/>
                </a:solidFill>
              </a:rPr>
              <a:t/>
            </a:r>
            <a:br>
              <a:rPr lang="en-US" b="1" i="0" dirty="0" smtClean="0">
                <a:solidFill>
                  <a:srgbClr val="FFFF00"/>
                </a:solidFill>
              </a:rPr>
            </a:br>
            <a:r>
              <a:rPr lang="en-US" b="1" i="0" dirty="0" smtClean="0">
                <a:solidFill>
                  <a:srgbClr val="FFFF00"/>
                </a:solidFill>
              </a:rPr>
              <a:t>“the process of connecting separate networks is called                              internetworking”. </a:t>
            </a:r>
          </a:p>
          <a:p>
            <a:pPr marL="0" indent="0" algn="l">
              <a:buFont typeface="Arial" pitchFamily="34" charset="0"/>
              <a:buChar char="•"/>
            </a:pPr>
            <a:r>
              <a:rPr lang="en-US" b="1" i="0" dirty="0" smtClean="0"/>
              <a:t>   The original ARPANET  was shut down in 1990.</a:t>
            </a:r>
            <a:endParaRPr lang="en-US" b="1" i="0" dirty="0" smtClean="0">
              <a:solidFill>
                <a:srgbClr val="FFFF00"/>
              </a:solidFill>
            </a:endParaRPr>
          </a:p>
          <a:p>
            <a:pPr marL="0" indent="0" algn="l"/>
            <a:endParaRPr lang="en-US" b="1" i="0" dirty="0" smtClean="0">
              <a:solidFill>
                <a:srgbClr val="FFFF00"/>
              </a:solidFill>
            </a:endParaRPr>
          </a:p>
          <a:p>
            <a:pPr marL="0" indent="0" algn="l">
              <a:buFont typeface="Arial" pitchFamily="34" charset="0"/>
              <a:buChar char="•"/>
            </a:pPr>
            <a:endParaRPr lang="en-US" dirty="0"/>
          </a:p>
        </p:txBody>
      </p:sp>
    </p:spTree>
  </p:cSld>
  <p:clrMapOvr>
    <a:masterClrMapping/>
  </p:clrMapOvr>
  <p:timing>
    <p:tnLst>
      <p:par>
        <p:cTn id="1" dur="indefinite" restart="never" nodeType="tmRoot"/>
      </p:par>
    </p:tnLst>
    <p:bldLst>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0" y="2971800"/>
            <a:ext cx="2756651" cy="1030312"/>
            <a:chOff x="0" y="2971800"/>
            <a:chExt cx="2756651" cy="1030312"/>
          </a:xfrm>
        </p:grpSpPr>
        <p:grpSp>
          <p:nvGrpSpPr>
            <p:cNvPr id="12" name="Group 11"/>
            <p:cNvGrpSpPr/>
            <p:nvPr/>
          </p:nvGrpSpPr>
          <p:grpSpPr>
            <a:xfrm>
              <a:off x="0" y="2971800"/>
              <a:ext cx="2756651" cy="1030312"/>
              <a:chOff x="0" y="652318"/>
              <a:chExt cx="2756651" cy="1030312"/>
            </a:xfrm>
          </p:grpSpPr>
          <p:pic>
            <p:nvPicPr>
              <p:cNvPr id="1028" name="Picture 4" descr="C:\Program Files\Microsoft Office\MEDIA\CAGCAT10\j0285750.wmf"/>
              <p:cNvPicPr>
                <a:picLocks noChangeAspect="1" noChangeArrowheads="1"/>
              </p:cNvPicPr>
              <p:nvPr/>
            </p:nvPicPr>
            <p:blipFill>
              <a:blip r:embed="rId3"/>
              <a:srcRect/>
              <a:stretch>
                <a:fillRect/>
              </a:stretch>
            </p:blipFill>
            <p:spPr bwMode="auto">
              <a:xfrm>
                <a:off x="1676400" y="990600"/>
                <a:ext cx="1080251" cy="663853"/>
              </a:xfrm>
              <a:prstGeom prst="rect">
                <a:avLst/>
              </a:prstGeom>
              <a:noFill/>
            </p:spPr>
          </p:pic>
          <p:pic>
            <p:nvPicPr>
              <p:cNvPr id="8" name="Picture 4" descr="C:\Program Files\Microsoft Office\MEDIA\CAGCAT10\j0285750.wmf"/>
              <p:cNvPicPr>
                <a:picLocks noChangeAspect="1" noChangeArrowheads="1"/>
              </p:cNvPicPr>
              <p:nvPr/>
            </p:nvPicPr>
            <p:blipFill>
              <a:blip r:embed="rId3"/>
              <a:srcRect/>
              <a:stretch>
                <a:fillRect/>
              </a:stretch>
            </p:blipFill>
            <p:spPr bwMode="auto">
              <a:xfrm flipH="1">
                <a:off x="0" y="990600"/>
                <a:ext cx="1098056" cy="692030"/>
              </a:xfrm>
              <a:prstGeom prst="rect">
                <a:avLst/>
              </a:prstGeom>
              <a:noFill/>
            </p:spPr>
          </p:pic>
          <p:pic>
            <p:nvPicPr>
              <p:cNvPr id="1030" name="Picture 6"/>
              <p:cNvPicPr>
                <a:picLocks noChangeAspect="1" noChangeArrowheads="1"/>
              </p:cNvPicPr>
              <p:nvPr/>
            </p:nvPicPr>
            <p:blipFill>
              <a:blip r:embed="rId4"/>
              <a:srcRect/>
              <a:stretch>
                <a:fillRect/>
              </a:stretch>
            </p:blipFill>
            <p:spPr bwMode="auto">
              <a:xfrm>
                <a:off x="1143000" y="652318"/>
                <a:ext cx="457200" cy="256309"/>
              </a:xfrm>
              <a:prstGeom prst="rect">
                <a:avLst/>
              </a:prstGeom>
              <a:noFill/>
              <a:ln w="9525">
                <a:noFill/>
                <a:miter lim="800000"/>
                <a:headEnd/>
                <a:tailEnd/>
              </a:ln>
              <a:effectLst/>
            </p:spPr>
          </p:pic>
        </p:grpSp>
        <p:sp>
          <p:nvSpPr>
            <p:cNvPr id="14" name="Arc 13"/>
            <p:cNvSpPr/>
            <p:nvPr/>
          </p:nvSpPr>
          <p:spPr>
            <a:xfrm>
              <a:off x="914400" y="3048000"/>
              <a:ext cx="1295400" cy="6858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Arc 14"/>
            <p:cNvSpPr/>
            <p:nvPr/>
          </p:nvSpPr>
          <p:spPr>
            <a:xfrm flipH="1">
              <a:off x="457200" y="3048000"/>
              <a:ext cx="1295400" cy="4572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8" name="Group 27"/>
          <p:cNvGrpSpPr/>
          <p:nvPr/>
        </p:nvGrpSpPr>
        <p:grpSpPr>
          <a:xfrm>
            <a:off x="2590800" y="762000"/>
            <a:ext cx="3214076" cy="2439302"/>
            <a:chOff x="2577124" y="838200"/>
            <a:chExt cx="3214076" cy="2439302"/>
          </a:xfrm>
        </p:grpSpPr>
        <p:sp>
          <p:nvSpPr>
            <p:cNvPr id="1031" name="tower"/>
            <p:cNvSpPr>
              <a:spLocks noEditPoints="1" noChangeArrowheads="1"/>
            </p:cNvSpPr>
            <p:nvPr/>
          </p:nvSpPr>
          <p:spPr bwMode="auto">
            <a:xfrm>
              <a:off x="3886200" y="1371600"/>
              <a:ext cx="914400" cy="1581150"/>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1032" name="Picture 8" descr="C:\Program Files\Microsoft Office\MEDIA\CAGCAT10\j0205582.wmf"/>
            <p:cNvPicPr>
              <a:picLocks noChangeAspect="1" noChangeArrowheads="1"/>
            </p:cNvPicPr>
            <p:nvPr/>
          </p:nvPicPr>
          <p:blipFill>
            <a:blip r:embed="rId5"/>
            <a:srcRect/>
            <a:stretch>
              <a:fillRect/>
            </a:stretch>
          </p:blipFill>
          <p:spPr bwMode="auto">
            <a:xfrm>
              <a:off x="4876800" y="838200"/>
              <a:ext cx="914400" cy="839102"/>
            </a:xfrm>
            <a:prstGeom prst="rect">
              <a:avLst/>
            </a:prstGeom>
            <a:noFill/>
          </p:spPr>
        </p:pic>
        <p:pic>
          <p:nvPicPr>
            <p:cNvPr id="19" name="Picture 8" descr="C:\Program Files\Microsoft Office\MEDIA\CAGCAT10\j0205582.wmf"/>
            <p:cNvPicPr>
              <a:picLocks noChangeAspect="1" noChangeArrowheads="1"/>
            </p:cNvPicPr>
            <p:nvPr/>
          </p:nvPicPr>
          <p:blipFill>
            <a:blip r:embed="rId5"/>
            <a:srcRect/>
            <a:stretch>
              <a:fillRect/>
            </a:stretch>
          </p:blipFill>
          <p:spPr bwMode="auto">
            <a:xfrm>
              <a:off x="4876800" y="1600200"/>
              <a:ext cx="914400" cy="839102"/>
            </a:xfrm>
            <a:prstGeom prst="rect">
              <a:avLst/>
            </a:prstGeom>
            <a:noFill/>
          </p:spPr>
        </p:pic>
        <p:pic>
          <p:nvPicPr>
            <p:cNvPr id="20" name="Picture 8" descr="C:\Program Files\Microsoft Office\MEDIA\CAGCAT10\j0205582.wmf"/>
            <p:cNvPicPr>
              <a:picLocks noChangeAspect="1" noChangeArrowheads="1"/>
            </p:cNvPicPr>
            <p:nvPr/>
          </p:nvPicPr>
          <p:blipFill>
            <a:blip r:embed="rId5"/>
            <a:srcRect/>
            <a:stretch>
              <a:fillRect/>
            </a:stretch>
          </p:blipFill>
          <p:spPr bwMode="auto">
            <a:xfrm>
              <a:off x="4876800" y="2438400"/>
              <a:ext cx="914400" cy="839102"/>
            </a:xfrm>
            <a:prstGeom prst="rect">
              <a:avLst/>
            </a:prstGeom>
            <a:noFill/>
          </p:spPr>
        </p:pic>
        <p:pic>
          <p:nvPicPr>
            <p:cNvPr id="21" name="Picture 8" descr="C:\Program Files\Microsoft Office\MEDIA\CAGCAT10\j0205582.wmf"/>
            <p:cNvPicPr>
              <a:picLocks noChangeAspect="1" noChangeArrowheads="1"/>
            </p:cNvPicPr>
            <p:nvPr/>
          </p:nvPicPr>
          <p:blipFill>
            <a:blip r:embed="rId5"/>
            <a:srcRect/>
            <a:stretch>
              <a:fillRect/>
            </a:stretch>
          </p:blipFill>
          <p:spPr bwMode="auto">
            <a:xfrm>
              <a:off x="2577124" y="1676400"/>
              <a:ext cx="1080476" cy="991502"/>
            </a:xfrm>
            <a:prstGeom prst="rect">
              <a:avLst/>
            </a:prstGeom>
            <a:noFill/>
          </p:spPr>
        </p:pic>
        <p:sp>
          <p:nvSpPr>
            <p:cNvPr id="24" name="Right Arrow 23"/>
            <p:cNvSpPr/>
            <p:nvPr/>
          </p:nvSpPr>
          <p:spPr>
            <a:xfrm>
              <a:off x="3352800" y="1981200"/>
              <a:ext cx="533400" cy="1524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Arrow 24"/>
            <p:cNvSpPr/>
            <p:nvPr/>
          </p:nvSpPr>
          <p:spPr>
            <a:xfrm>
              <a:off x="4648200" y="2743200"/>
              <a:ext cx="533400" cy="1524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a:off x="4648200" y="1981200"/>
              <a:ext cx="533400" cy="1524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a:off x="4648200" y="1295400"/>
              <a:ext cx="533400" cy="1524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33" name="Picture 9" descr="C:\Program Files\Microsoft Office\MEDIA\CAGCAT10\j0335112.wmf"/>
          <p:cNvPicPr>
            <a:picLocks noChangeAspect="1" noChangeArrowheads="1"/>
          </p:cNvPicPr>
          <p:nvPr/>
        </p:nvPicPr>
        <p:blipFill>
          <a:blip r:embed="rId6"/>
          <a:srcRect/>
          <a:stretch>
            <a:fillRect/>
          </a:stretch>
        </p:blipFill>
        <p:spPr bwMode="auto">
          <a:xfrm>
            <a:off x="7086600" y="3048000"/>
            <a:ext cx="1276198" cy="1276198"/>
          </a:xfrm>
          <a:prstGeom prst="rect">
            <a:avLst/>
          </a:prstGeom>
          <a:noFill/>
        </p:spPr>
      </p:pic>
      <p:pic>
        <p:nvPicPr>
          <p:cNvPr id="1034" name="Picture 10" descr="C:\Program Files\Microsoft Office\MEDIA\CAGCAT10\j0205582.wmf"/>
          <p:cNvPicPr>
            <a:picLocks noChangeAspect="1" noChangeArrowheads="1"/>
          </p:cNvPicPr>
          <p:nvPr/>
        </p:nvPicPr>
        <p:blipFill>
          <a:blip r:embed="rId5"/>
          <a:srcRect/>
          <a:stretch>
            <a:fillRect/>
          </a:stretch>
        </p:blipFill>
        <p:spPr bwMode="auto">
          <a:xfrm>
            <a:off x="7315200" y="2438400"/>
            <a:ext cx="685800" cy="629326"/>
          </a:xfrm>
          <a:prstGeom prst="rect">
            <a:avLst/>
          </a:prstGeom>
          <a:noFill/>
        </p:spPr>
      </p:pic>
      <p:pic>
        <p:nvPicPr>
          <p:cNvPr id="1035" name="Picture 11" descr="C:\Program Files\Microsoft Office\MEDIA\CAGCAT10\j0332268.wmf"/>
          <p:cNvPicPr>
            <a:picLocks noChangeAspect="1" noChangeArrowheads="1"/>
          </p:cNvPicPr>
          <p:nvPr/>
        </p:nvPicPr>
        <p:blipFill>
          <a:blip r:embed="rId7"/>
          <a:srcRect/>
          <a:stretch>
            <a:fillRect/>
          </a:stretch>
        </p:blipFill>
        <p:spPr bwMode="auto">
          <a:xfrm>
            <a:off x="7391400" y="4419600"/>
            <a:ext cx="609600" cy="689022"/>
          </a:xfrm>
          <a:prstGeom prst="rect">
            <a:avLst/>
          </a:prstGeom>
          <a:noFill/>
        </p:spPr>
      </p:pic>
      <p:sp>
        <p:nvSpPr>
          <p:cNvPr id="1036" name="monitor"/>
          <p:cNvSpPr>
            <a:spLocks noEditPoints="1" noChangeArrowheads="1"/>
          </p:cNvSpPr>
          <p:nvPr/>
        </p:nvSpPr>
        <p:spPr bwMode="auto">
          <a:xfrm>
            <a:off x="6324600" y="3505200"/>
            <a:ext cx="609600" cy="666750"/>
          </a:xfrm>
          <a:custGeom>
            <a:avLst/>
            <a:gdLst>
              <a:gd name="T0" fmla="*/ 6837 w 21600"/>
              <a:gd name="T1" fmla="*/ 21600 h 21600"/>
              <a:gd name="T2" fmla="*/ 3108 w 21600"/>
              <a:gd name="T3" fmla="*/ 19849 h 21600"/>
              <a:gd name="T4" fmla="*/ 0 w 21600"/>
              <a:gd name="T5" fmla="*/ 15178 h 21600"/>
              <a:gd name="T6" fmla="*/ 0 w 21600"/>
              <a:gd name="T7" fmla="*/ 10508 h 21600"/>
              <a:gd name="T8" fmla="*/ 0 w 21600"/>
              <a:gd name="T9" fmla="*/ 3941 h 21600"/>
              <a:gd name="T10" fmla="*/ 8081 w 21600"/>
              <a:gd name="T11" fmla="*/ 1168 h 21600"/>
              <a:gd name="T12" fmla="*/ 17871 w 21600"/>
              <a:gd name="T13" fmla="*/ 0 h 21600"/>
              <a:gd name="T14" fmla="*/ 21600 w 21600"/>
              <a:gd name="T15" fmla="*/ 1751 h 21600"/>
              <a:gd name="T16" fmla="*/ 21600 w 21600"/>
              <a:gd name="T17" fmla="*/ 10508 h 21600"/>
              <a:gd name="T18" fmla="*/ 21600 w 21600"/>
              <a:gd name="T19" fmla="*/ 16346 h 21600"/>
              <a:gd name="T20" fmla="*/ 10722 w 21600"/>
              <a:gd name="T21" fmla="*/ 20286 h 21600"/>
              <a:gd name="T22" fmla="*/ 1204 w 21600"/>
              <a:gd name="T23" fmla="*/ 22548 h 21600"/>
              <a:gd name="T24" fmla="*/ 20706 w 21600"/>
              <a:gd name="T25" fmla="*/ 28386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T22" t="T23" r="T24" b="T25"/>
            <a:pathLst>
              <a:path w="21600" h="21600" extrusionOk="0">
                <a:moveTo>
                  <a:pt x="6837" y="21600"/>
                </a:moveTo>
                <a:lnTo>
                  <a:pt x="3108" y="19849"/>
                </a:lnTo>
                <a:lnTo>
                  <a:pt x="3108" y="17659"/>
                </a:lnTo>
                <a:lnTo>
                  <a:pt x="0" y="15178"/>
                </a:lnTo>
                <a:lnTo>
                  <a:pt x="0" y="10508"/>
                </a:lnTo>
                <a:lnTo>
                  <a:pt x="0" y="3941"/>
                </a:lnTo>
                <a:lnTo>
                  <a:pt x="8081" y="1168"/>
                </a:lnTo>
                <a:lnTo>
                  <a:pt x="10722" y="1605"/>
                </a:lnTo>
                <a:lnTo>
                  <a:pt x="12587" y="1751"/>
                </a:lnTo>
                <a:lnTo>
                  <a:pt x="17871" y="0"/>
                </a:lnTo>
                <a:lnTo>
                  <a:pt x="21600" y="1751"/>
                </a:lnTo>
                <a:lnTo>
                  <a:pt x="21600" y="10508"/>
                </a:lnTo>
                <a:lnTo>
                  <a:pt x="21600" y="16346"/>
                </a:lnTo>
                <a:lnTo>
                  <a:pt x="10722" y="20286"/>
                </a:lnTo>
                <a:lnTo>
                  <a:pt x="6837" y="21600"/>
                </a:lnTo>
                <a:close/>
              </a:path>
              <a:path w="21600" h="21600" extrusionOk="0">
                <a:moveTo>
                  <a:pt x="3108" y="5254"/>
                </a:moveTo>
                <a:lnTo>
                  <a:pt x="2642" y="4962"/>
                </a:lnTo>
                <a:lnTo>
                  <a:pt x="777" y="4232"/>
                </a:lnTo>
                <a:lnTo>
                  <a:pt x="155" y="3941"/>
                </a:lnTo>
                <a:moveTo>
                  <a:pt x="6837" y="7005"/>
                </a:moveTo>
                <a:lnTo>
                  <a:pt x="6216" y="6714"/>
                </a:lnTo>
                <a:lnTo>
                  <a:pt x="3885" y="5546"/>
                </a:lnTo>
                <a:lnTo>
                  <a:pt x="3108" y="5254"/>
                </a:lnTo>
                <a:moveTo>
                  <a:pt x="19735" y="14595"/>
                </a:moveTo>
                <a:lnTo>
                  <a:pt x="19735" y="4816"/>
                </a:lnTo>
                <a:lnTo>
                  <a:pt x="9790" y="8319"/>
                </a:lnTo>
                <a:lnTo>
                  <a:pt x="9790" y="18243"/>
                </a:lnTo>
                <a:lnTo>
                  <a:pt x="19735" y="14595"/>
                </a:lnTo>
                <a:moveTo>
                  <a:pt x="3108" y="17659"/>
                </a:moveTo>
                <a:lnTo>
                  <a:pt x="3108" y="5254"/>
                </a:lnTo>
                <a:lnTo>
                  <a:pt x="12742" y="1751"/>
                </a:lnTo>
                <a:moveTo>
                  <a:pt x="21600" y="1751"/>
                </a:moveTo>
                <a:lnTo>
                  <a:pt x="6837" y="7005"/>
                </a:lnTo>
                <a:lnTo>
                  <a:pt x="6837" y="21600"/>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1040" name="Picture 16" descr="C:\Program Files\Microsoft Office\MEDIA\CAGCAT10\j0196400.wmf"/>
          <p:cNvPicPr>
            <a:picLocks noChangeAspect="1" noChangeArrowheads="1"/>
          </p:cNvPicPr>
          <p:nvPr/>
        </p:nvPicPr>
        <p:blipFill>
          <a:blip r:embed="rId8"/>
          <a:srcRect/>
          <a:stretch>
            <a:fillRect/>
          </a:stretch>
        </p:blipFill>
        <p:spPr bwMode="auto">
          <a:xfrm>
            <a:off x="8458200" y="3352800"/>
            <a:ext cx="542849" cy="580327"/>
          </a:xfrm>
          <a:prstGeom prst="rect">
            <a:avLst/>
          </a:prstGeom>
          <a:noFill/>
        </p:spPr>
      </p:pic>
      <p:sp>
        <p:nvSpPr>
          <p:cNvPr id="37" name="Bent Arrow 36"/>
          <p:cNvSpPr/>
          <p:nvPr/>
        </p:nvSpPr>
        <p:spPr>
          <a:xfrm>
            <a:off x="1219200" y="1828800"/>
            <a:ext cx="1447800" cy="1066800"/>
          </a:xfrm>
          <a:prstGeom prst="bentArrow">
            <a:avLst>
              <a:gd name="adj1" fmla="val 25000"/>
              <a:gd name="adj2" fmla="val 30433"/>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Bent Arrow 37"/>
          <p:cNvSpPr/>
          <p:nvPr/>
        </p:nvSpPr>
        <p:spPr>
          <a:xfrm rot="5400000">
            <a:off x="6226596" y="1469604"/>
            <a:ext cx="1034208" cy="1752600"/>
          </a:xfrm>
          <a:prstGeom prst="bentArrow">
            <a:avLst>
              <a:gd name="adj1" fmla="val 25000"/>
              <a:gd name="adj2" fmla="val 34121"/>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TextBox 38"/>
          <p:cNvSpPr txBox="1"/>
          <p:nvPr/>
        </p:nvSpPr>
        <p:spPr>
          <a:xfrm>
            <a:off x="0" y="4343400"/>
            <a:ext cx="2895600" cy="369332"/>
          </a:xfrm>
          <a:prstGeom prst="rect">
            <a:avLst/>
          </a:prstGeom>
          <a:noFill/>
        </p:spPr>
        <p:txBody>
          <a:bodyPr wrap="square" rtlCol="0">
            <a:spAutoFit/>
          </a:bodyPr>
          <a:lstStyle/>
          <a:p>
            <a:r>
              <a:rPr lang="en-US" dirty="0" smtClean="0"/>
              <a:t>1969. ARPANET</a:t>
            </a:r>
            <a:endParaRPr lang="en-US" dirty="0"/>
          </a:p>
        </p:txBody>
      </p:sp>
      <p:sp>
        <p:nvSpPr>
          <p:cNvPr id="41" name="TextBox 40"/>
          <p:cNvSpPr txBox="1"/>
          <p:nvPr/>
        </p:nvSpPr>
        <p:spPr>
          <a:xfrm>
            <a:off x="3657600" y="228600"/>
            <a:ext cx="3429000" cy="381000"/>
          </a:xfrm>
          <a:prstGeom prst="rect">
            <a:avLst/>
          </a:prstGeom>
          <a:noFill/>
        </p:spPr>
        <p:txBody>
          <a:bodyPr wrap="square" rtlCol="0">
            <a:spAutoFit/>
          </a:bodyPr>
          <a:lstStyle/>
          <a:p>
            <a:r>
              <a:rPr lang="en-US" dirty="0" smtClean="0"/>
              <a:t>1980s.NSFNET</a:t>
            </a:r>
            <a:endParaRPr lang="en-US" dirty="0"/>
          </a:p>
        </p:txBody>
      </p:sp>
      <p:sp>
        <p:nvSpPr>
          <p:cNvPr id="42" name="TextBox 41"/>
          <p:cNvSpPr txBox="1"/>
          <p:nvPr/>
        </p:nvSpPr>
        <p:spPr>
          <a:xfrm>
            <a:off x="6477000" y="5334000"/>
            <a:ext cx="2971800" cy="381000"/>
          </a:xfrm>
          <a:prstGeom prst="rect">
            <a:avLst/>
          </a:prstGeom>
          <a:noFill/>
        </p:spPr>
        <p:txBody>
          <a:bodyPr wrap="square" rtlCol="0">
            <a:spAutoFit/>
          </a:bodyPr>
          <a:lstStyle/>
          <a:p>
            <a:r>
              <a:rPr lang="en-US" dirty="0" smtClean="0"/>
              <a:t>1990s.INTERNET</a:t>
            </a:r>
            <a:endParaRPr lang="en-US" dirty="0"/>
          </a:p>
        </p:txBody>
      </p:sp>
      <p:sp>
        <p:nvSpPr>
          <p:cNvPr id="29" name="Action Button: Beginning 28">
            <a:hlinkClick r:id="rId9" action="ppaction://hlinkpres?slideindex=1&amp;slidetitle=internet" highlightClick="1"/>
          </p:cNvPr>
          <p:cNvSpPr/>
          <p:nvPr/>
        </p:nvSpPr>
        <p:spPr>
          <a:xfrm>
            <a:off x="838200" y="6324600"/>
            <a:ext cx="685800" cy="228600"/>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ndAc>
      <p:stSnd>
        <p:snd r:embed="rId2" name="laser.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a:xfrm>
            <a:off x="838200" y="2057400"/>
            <a:ext cx="7772400" cy="1974059"/>
          </a:xfrm>
        </p:spPr>
        <p:txBody>
          <a:bodyPr/>
          <a:lstStyle>
            <a:extLst/>
          </a:lstStyle>
          <a:p>
            <a:pPr algn="ctr"/>
            <a:r>
              <a:rPr sz="11000" smtClean="0">
                <a:latin typeface="Cambria" pitchFamily="18" charset="0"/>
              </a:rPr>
              <a:t>internet</a:t>
            </a:r>
            <a:endParaRPr lang="en-US" sz="11000" dirty="0">
              <a:latin typeface="Cambria" pitchFamily="18" charset="0"/>
            </a:endParaRPr>
          </a:p>
        </p:txBody>
      </p:sp>
    </p:spTree>
    <p:extLst>
      <p:ext uri="{BB962C8B-B14F-4D97-AF65-F5344CB8AC3E}">
        <p14:creationId xmlns:p14="http://schemas.microsoft.com/office/powerpoint/2010/main" val="104309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iz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483</Words>
  <Application>Microsoft Office PowerPoint</Application>
  <PresentationFormat>On-screen Show (4:3)</PresentationFormat>
  <Paragraphs>43</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QuizShow</vt:lpstr>
      <vt:lpstr>Evolution of internet</vt:lpstr>
      <vt:lpstr>PowerPoint Presentation</vt:lpstr>
      <vt:lpstr>PowerPoint Presentation</vt:lpstr>
      <vt:lpstr>PowerPoint Presentation</vt:lpstr>
      <vt:lpstr>Network- Atlantic to Europe </vt:lpstr>
      <vt:lpstr>PowerPoint Presentation</vt:lpstr>
      <vt:lpstr>PowerPoint Presentation</vt:lpstr>
      <vt:lpstr>PowerPoint Presentation</vt:lpstr>
      <vt:lpstr>internet</vt:lpstr>
      <vt:lpstr>Internet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2012-02-07T11:53:11Z</dcterms:created>
  <dcterms:modified xsi:type="dcterms:W3CDTF">2013-04-08T10:37:53Z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