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5" d="100"/>
          <a:sy n="55" d="100"/>
        </p:scale>
        <p:origin x="-150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CE22A70-8310-43AF-9360-4FC95B8AFE92}" type="datetimeFigureOut">
              <a:rPr lang="en-US" smtClean="0"/>
              <a:pPr/>
              <a:t>7/26/2012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0B8A4AC-7E29-455B-9D97-860E86F8D26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E22A70-8310-43AF-9360-4FC95B8AFE92}"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8A4AC-7E29-455B-9D97-860E86F8D26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E22A70-8310-43AF-9360-4FC95B8AFE92}"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8A4AC-7E29-455B-9D97-860E86F8D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CE22A70-8310-43AF-9360-4FC95B8AFE92}" type="datetimeFigureOut">
              <a:rPr lang="en-US" smtClean="0"/>
              <a:pPr/>
              <a:t>7/26/2012</a:t>
            </a:fld>
            <a:endParaRPr lang="en-US"/>
          </a:p>
        </p:txBody>
      </p:sp>
      <p:sp>
        <p:nvSpPr>
          <p:cNvPr id="9" name="Slide Number Placeholder 8"/>
          <p:cNvSpPr>
            <a:spLocks noGrp="1"/>
          </p:cNvSpPr>
          <p:nvPr>
            <p:ph type="sldNum" sz="quarter" idx="15"/>
          </p:nvPr>
        </p:nvSpPr>
        <p:spPr/>
        <p:txBody>
          <a:bodyPr rtlCol="0"/>
          <a:lstStyle/>
          <a:p>
            <a:fld id="{90B8A4AC-7E29-455B-9D97-860E86F8D264}"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CE22A70-8310-43AF-9360-4FC95B8AFE92}" type="datetimeFigureOut">
              <a:rPr lang="en-US" smtClean="0"/>
              <a:pPr/>
              <a:t>7/26/2012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0B8A4AC-7E29-455B-9D97-860E86F8D26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CE22A70-8310-43AF-9360-4FC95B8AFE92}" type="datetimeFigureOut">
              <a:rPr lang="en-US" smtClean="0"/>
              <a:pPr/>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8A4AC-7E29-455B-9D97-860E86F8D264}"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CE22A70-8310-43AF-9360-4FC95B8AFE92}" type="datetimeFigureOut">
              <a:rPr lang="en-US" smtClean="0"/>
              <a:pPr/>
              <a:t>7/26/2012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B8A4AC-7E29-455B-9D97-860E86F8D264}"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CE22A70-8310-43AF-9360-4FC95B8AFE92}" type="datetimeFigureOut">
              <a:rPr lang="en-US" smtClean="0"/>
              <a:pPr/>
              <a:t>7/26/2012</a:t>
            </a:fld>
            <a:endParaRPr lang="en-US"/>
          </a:p>
        </p:txBody>
      </p:sp>
      <p:sp>
        <p:nvSpPr>
          <p:cNvPr id="7" name="Slide Number Placeholder 6"/>
          <p:cNvSpPr>
            <a:spLocks noGrp="1"/>
          </p:cNvSpPr>
          <p:nvPr>
            <p:ph type="sldNum" sz="quarter" idx="11"/>
          </p:nvPr>
        </p:nvSpPr>
        <p:spPr/>
        <p:txBody>
          <a:bodyPr rtlCol="0"/>
          <a:lstStyle/>
          <a:p>
            <a:fld id="{90B8A4AC-7E29-455B-9D97-860E86F8D264}"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E22A70-8310-43AF-9360-4FC95B8AFE92}" type="datetimeFigureOut">
              <a:rPr lang="en-US" smtClean="0"/>
              <a:pPr/>
              <a:t>7/26/2012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B8A4AC-7E29-455B-9D97-860E86F8D26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CE22A70-8310-43AF-9360-4FC95B8AFE92}" type="datetimeFigureOut">
              <a:rPr lang="en-US" smtClean="0"/>
              <a:pPr/>
              <a:t>7/26/2012</a:t>
            </a:fld>
            <a:endParaRPr lang="en-US"/>
          </a:p>
        </p:txBody>
      </p:sp>
      <p:sp>
        <p:nvSpPr>
          <p:cNvPr id="22" name="Slide Number Placeholder 21"/>
          <p:cNvSpPr>
            <a:spLocks noGrp="1"/>
          </p:cNvSpPr>
          <p:nvPr>
            <p:ph type="sldNum" sz="quarter" idx="15"/>
          </p:nvPr>
        </p:nvSpPr>
        <p:spPr/>
        <p:txBody>
          <a:bodyPr rtlCol="0"/>
          <a:lstStyle/>
          <a:p>
            <a:fld id="{90B8A4AC-7E29-455B-9D97-860E86F8D264}"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CE22A70-8310-43AF-9360-4FC95B8AFE92}" type="datetimeFigureOut">
              <a:rPr lang="en-US" smtClean="0"/>
              <a:pPr/>
              <a:t>7/26/2012</a:t>
            </a:fld>
            <a:endParaRPr lang="en-US"/>
          </a:p>
        </p:txBody>
      </p:sp>
      <p:sp>
        <p:nvSpPr>
          <p:cNvPr id="18" name="Slide Number Placeholder 17"/>
          <p:cNvSpPr>
            <a:spLocks noGrp="1"/>
          </p:cNvSpPr>
          <p:nvPr>
            <p:ph type="sldNum" sz="quarter" idx="11"/>
          </p:nvPr>
        </p:nvSpPr>
        <p:spPr/>
        <p:txBody>
          <a:bodyPr rtlCol="0"/>
          <a:lstStyle/>
          <a:p>
            <a:fld id="{90B8A4AC-7E29-455B-9D97-860E86F8D264}"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CE22A70-8310-43AF-9360-4FC95B8AFE92}" type="datetimeFigureOut">
              <a:rPr lang="en-US" smtClean="0"/>
              <a:pPr/>
              <a:t>7/26/2012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0B8A4AC-7E29-455B-9D97-860E86F8D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Evolution of Information Processing</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p:sp>
        <p:nvSpPr>
          <p:cNvPr id="3" name="Content Placeholder 2"/>
          <p:cNvSpPr>
            <a:spLocks noGrp="1"/>
          </p:cNvSpPr>
          <p:nvPr>
            <p:ph sz="quarter" idx="1"/>
          </p:nvPr>
        </p:nvSpPr>
        <p:spPr/>
        <p:txBody>
          <a:bodyPr>
            <a:normAutofit/>
          </a:bodyPr>
          <a:lstStyle/>
          <a:p>
            <a:r>
              <a:rPr lang="en-US" dirty="0" smtClean="0"/>
              <a:t>Term Data may be defined as any collection of raw facts and figures.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 example:</a:t>
            </a:r>
            <a:br>
              <a:rPr lang="en-US" dirty="0" smtClean="0"/>
            </a:br>
            <a:endParaRPr lang="en-US" dirty="0"/>
          </a:p>
        </p:txBody>
      </p:sp>
      <p:sp>
        <p:nvSpPr>
          <p:cNvPr id="3" name="Content Placeholder 2"/>
          <p:cNvSpPr>
            <a:spLocks noGrp="1"/>
          </p:cNvSpPr>
          <p:nvPr>
            <p:ph sz="quarter" idx="1"/>
          </p:nvPr>
        </p:nvSpPr>
        <p:spPr/>
        <p:txBody>
          <a:bodyPr>
            <a:normAutofit/>
          </a:bodyPr>
          <a:lstStyle/>
          <a:p>
            <a:pPr>
              <a:buNone/>
            </a:pPr>
            <a:r>
              <a:rPr lang="en-US" dirty="0" smtClean="0"/>
              <a:t>	Surveyors of newspaper companies visit door to door to collect data about the type and number of news papers being read by different families. These unprocessed facts do not convey any meaning to the newspaper company, but they can be used as a base for many conclusions after arranging them in order.</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a:t>
            </a:r>
            <a:endParaRPr lang="en-US" dirty="0"/>
          </a:p>
        </p:txBody>
      </p:sp>
      <p:sp>
        <p:nvSpPr>
          <p:cNvPr id="3" name="Content Placeholder 2"/>
          <p:cNvSpPr>
            <a:spLocks noGrp="1"/>
          </p:cNvSpPr>
          <p:nvPr>
            <p:ph sz="quarter" idx="1"/>
          </p:nvPr>
        </p:nvSpPr>
        <p:spPr/>
        <p:txBody>
          <a:bodyPr/>
          <a:lstStyle/>
          <a:p>
            <a:r>
              <a:rPr lang="en-US" dirty="0" smtClean="0"/>
              <a:t>Information is processed form of data.</a:t>
            </a:r>
          </a:p>
          <a:p>
            <a:r>
              <a:rPr lang="en-US" dirty="0" smtClean="0"/>
              <a:t>Arranging data in a meaningful form produces information.</a:t>
            </a:r>
          </a:p>
          <a:p>
            <a:r>
              <a:rPr lang="en-US" dirty="0" smtClean="0"/>
              <a:t>Information is converted from data, which can be used fro decision making.</a:t>
            </a:r>
          </a:p>
          <a:p>
            <a:r>
              <a:rPr lang="en-US" dirty="0" smtClean="0"/>
              <a:t>Process of converting data into information is called “</a:t>
            </a:r>
            <a:r>
              <a:rPr lang="en-US" b="1" dirty="0" smtClean="0"/>
              <a:t>Data Processing</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Evolution of Information Processing</a:t>
            </a:r>
            <a:endParaRPr lang="en-US" dirty="0"/>
          </a:p>
        </p:txBody>
      </p:sp>
      <p:sp>
        <p:nvSpPr>
          <p:cNvPr id="3" name="Content Placeholder 2"/>
          <p:cNvSpPr>
            <a:spLocks noGrp="1"/>
          </p:cNvSpPr>
          <p:nvPr>
            <p:ph sz="quarter" idx="1"/>
          </p:nvPr>
        </p:nvSpPr>
        <p:spPr/>
        <p:txBody>
          <a:bodyPr>
            <a:normAutofit/>
          </a:bodyPr>
          <a:lstStyle/>
          <a:p>
            <a:r>
              <a:rPr lang="en-US" dirty="0" smtClean="0"/>
              <a:t>Computerization of almost every aspect of our life has been possible due to quest of man for becoming better and better.</a:t>
            </a:r>
          </a:p>
          <a:p>
            <a:r>
              <a:rPr lang="en-US" dirty="0" smtClean="0"/>
              <a:t>As the world grew, it became harder to manage every activity. With the growth of complexity, the volume of data increased, which then needed more processing to find a result.</a:t>
            </a:r>
          </a:p>
          <a:p>
            <a:r>
              <a:rPr lang="en-US" dirty="0" smtClean="0"/>
              <a:t>Computers solve this problem through speed, accuracy and timeliness.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Technology</a:t>
            </a:r>
            <a:endParaRPr lang="en-US" dirty="0"/>
          </a:p>
        </p:txBody>
      </p:sp>
      <p:sp>
        <p:nvSpPr>
          <p:cNvPr id="3" name="Content Placeholder 2"/>
          <p:cNvSpPr>
            <a:spLocks noGrp="1"/>
          </p:cNvSpPr>
          <p:nvPr>
            <p:ph sz="quarter" idx="1"/>
          </p:nvPr>
        </p:nvSpPr>
        <p:spPr/>
        <p:txBody>
          <a:bodyPr/>
          <a:lstStyle/>
          <a:p>
            <a:r>
              <a:rPr lang="en-US" dirty="0" smtClean="0"/>
              <a:t>Information Technology refers to creation, gathering, processing, storage and delivery of information.</a:t>
            </a:r>
          </a:p>
          <a:p>
            <a:r>
              <a:rPr lang="en-US" dirty="0" smtClean="0"/>
              <a:t>IT processes raw data into useful information.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Information Language and Communication.</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The information obtained is stored in the form, which is understood by all users of the system.</a:t>
            </a:r>
          </a:p>
          <a:p>
            <a:r>
              <a:rPr lang="en-US" dirty="0" smtClean="0"/>
              <a:t>Users are those people, which derive direct or indirect benefit by the use of computers.</a:t>
            </a:r>
          </a:p>
          <a:p>
            <a:r>
              <a:rPr lang="en-US" dirty="0" smtClean="0"/>
              <a:t>Thus information is communicated from one to other computer fro various purposes. There are certain set of rules which govern the communication from one computer with other one.</a:t>
            </a:r>
          </a:p>
          <a:p>
            <a:r>
              <a:rPr lang="en-US" dirty="0" smtClean="0"/>
              <a:t>Through this communicating, a piece of information can be shared by computers which are physically </a:t>
            </a:r>
            <a:r>
              <a:rPr lang="en-US" smtClean="0"/>
              <a:t>apart by a </a:t>
            </a:r>
            <a:r>
              <a:rPr lang="en-US" dirty="0" smtClean="0"/>
              <a:t>great distance.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TotalTime>
  <Words>256</Words>
  <Application>Microsoft Office PowerPoint</Application>
  <PresentationFormat>On-screen Show (4:3)</PresentationFormat>
  <Paragraphs>22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Evolution of Information Processing</vt:lpstr>
      <vt:lpstr>Data</vt:lpstr>
      <vt:lpstr>For example: </vt:lpstr>
      <vt:lpstr>Information</vt:lpstr>
      <vt:lpstr>Evolution of Information Processing</vt:lpstr>
      <vt:lpstr>Information Technology</vt:lpstr>
      <vt:lpstr>Information Language and Communication.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Evolution of Information Processing</dc:title>
  <dc:creator>desktop</dc:creator>
  <cp:lastModifiedBy>desktop</cp:lastModifiedBy>
  <cp:revision>5</cp:revision>
  <dcterms:created xsi:type="dcterms:W3CDTF">2011-04-28T04:44:05Z</dcterms:created>
  <dcterms:modified xsi:type="dcterms:W3CDTF">2012-07-26T05:32:19Z</dcterms:modified>
</cp:coreProperties>
</file>