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FBF761-BF6F-4195-987F-FE9553EAAFF4}" type="datetimeFigureOut">
              <a:rPr lang="en-US" smtClean="0"/>
              <a:pPr/>
              <a:t>7/28/2012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D5F4BC-8118-4C45-8549-C2644F930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Elements of Computer Processing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CPU(Central Processing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All computations take place in CPU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Two main tasks of CPU are:</a:t>
            </a:r>
          </a:p>
          <a:p>
            <a:r>
              <a:rPr lang="en-US" sz="2200" dirty="0" smtClean="0"/>
              <a:t>To control the fetching and interpretation of instructions from main memory and the movement of data between memory and the CPU.</a:t>
            </a:r>
          </a:p>
          <a:p>
            <a:r>
              <a:rPr lang="en-US" sz="2200" dirty="0" smtClean="0"/>
              <a:t>To execute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Components of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Control Unit: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/>
              <a:t>Controls the fetching of instructions from main memory, interpretation and the execution of these instructions and the passing of data to and from the ALU for computation.</a:t>
            </a:r>
          </a:p>
          <a:p>
            <a:r>
              <a:rPr lang="en-US" dirty="0" smtClean="0"/>
              <a:t>ALU: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/>
              <a:t>Carries out arithmetic operations on integers and floating point operands.</a:t>
            </a:r>
          </a:p>
          <a:p>
            <a:pPr lvl="1">
              <a:buFont typeface="Wingdings" pitchFamily="2" charset="2"/>
              <a:buChar char="ü"/>
            </a:pPr>
            <a:r>
              <a:rPr lang="en-US" sz="1800" dirty="0" smtClean="0"/>
              <a:t>Also performs simple logical operations on logical operands(True or False) and can make comparisons between numeric operands.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Registers: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These are small units of memory that the control unit and ALU use for storage of intermediate results and control information.</a:t>
            </a:r>
          </a:p>
          <a:p>
            <a:r>
              <a:rPr lang="en-US" b="1" dirty="0" smtClean="0"/>
              <a:t>Special purpose Registers: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/>
              <a:t>PC(Program Counter)</a:t>
            </a:r>
          </a:p>
          <a:p>
            <a:pPr lvl="2"/>
            <a:r>
              <a:rPr lang="en-US" sz="2000" dirty="0" smtClean="0"/>
              <a:t>It holds the address of next instruction in memory.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b="1" dirty="0" smtClean="0"/>
              <a:t>IR(Instruction Register)</a:t>
            </a:r>
          </a:p>
          <a:p>
            <a:pPr lvl="2"/>
            <a:r>
              <a:rPr lang="en-US" sz="2000" dirty="0" smtClean="0"/>
              <a:t>It holds instruction currently being executed.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Diligence</a:t>
            </a:r>
          </a:p>
          <a:p>
            <a:r>
              <a:rPr lang="en-US" dirty="0" smtClean="0"/>
              <a:t>Versatility</a:t>
            </a:r>
          </a:p>
          <a:p>
            <a:r>
              <a:rPr lang="en-US" dirty="0" smtClean="0"/>
              <a:t>No feeling</a:t>
            </a:r>
          </a:p>
          <a:p>
            <a:r>
              <a:rPr lang="en-US" dirty="0" smtClean="0"/>
              <a:t>Storage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Electronic device used to </a:t>
            </a:r>
          </a:p>
          <a:p>
            <a:r>
              <a:rPr lang="en-US" dirty="0" smtClean="0"/>
              <a:t>store, </a:t>
            </a:r>
          </a:p>
          <a:p>
            <a:r>
              <a:rPr lang="en-US" dirty="0" smtClean="0"/>
              <a:t>retrieve, and </a:t>
            </a:r>
          </a:p>
          <a:p>
            <a:r>
              <a:rPr lang="en-US" dirty="0" smtClean="0"/>
              <a:t>manipulate the data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28600" y="1554162"/>
            <a:ext cx="9753600" cy="50752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55626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284163" y="3865563"/>
            <a:ext cx="1524000" cy="5334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D4A8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 dirty="0"/>
              <a:t>INPUT UNIT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7294563" y="3968750"/>
            <a:ext cx="1620837" cy="5334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D4A8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/>
              <a:t>OUTPUT UNIT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265363" y="1982788"/>
            <a:ext cx="4495800" cy="4343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99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>
              <a:rot lat="18000000" lon="0" rev="0"/>
            </a:camera>
            <a:lightRig rig="legacyHarsh2" dir="t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b="1"/>
              <a:t>CPU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1870075" y="4046538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6761163" y="4211638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2438400" y="2057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048000" y="2895600"/>
            <a:ext cx="990600" cy="7620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D4A8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ALU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5511800" y="2959100"/>
            <a:ext cx="1066800" cy="7620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D4A8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CONTROL</a:t>
            </a:r>
          </a:p>
          <a:p>
            <a:pPr algn="ctr"/>
            <a:r>
              <a:rPr lang="en-US"/>
              <a:t>UNIT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3141663" y="4802188"/>
            <a:ext cx="1600200" cy="7620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D4A8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505200" y="58674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2743200" y="5562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SYSTEM UNIT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4419600" y="3505200"/>
            <a:ext cx="1600200" cy="1143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3505200" y="3429000"/>
            <a:ext cx="457200" cy="1219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4114800" y="3200400"/>
            <a:ext cx="1371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Input devices </a:t>
            </a:r>
            <a:r>
              <a:rPr lang="en-US" sz="3100" dirty="0" smtClean="0"/>
              <a:t>: feed the computer with raw matter-facts or data.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Keyboard</a:t>
            </a:r>
          </a:p>
          <a:p>
            <a:r>
              <a:rPr lang="en-US" dirty="0" smtClean="0"/>
              <a:t>Mouse</a:t>
            </a:r>
          </a:p>
          <a:p>
            <a:r>
              <a:rPr lang="en-US" dirty="0" smtClean="0"/>
              <a:t>Scanner</a:t>
            </a:r>
          </a:p>
          <a:p>
            <a:r>
              <a:rPr lang="en-US" dirty="0" smtClean="0"/>
              <a:t>Joystick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1511146152962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33528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733800"/>
            <a:ext cx="10572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Output devices: </a:t>
            </a:r>
            <a:r>
              <a:rPr lang="en-US" sz="3100" dirty="0" smtClean="0"/>
              <a:t>processed data or information is sent to the output device connected to computer.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895600"/>
            <a:ext cx="8686800" cy="3184525"/>
          </a:xfrm>
        </p:spPr>
        <p:txBody>
          <a:bodyPr/>
          <a:lstStyle/>
          <a:p>
            <a:r>
              <a:rPr lang="en-US" dirty="0" smtClean="0"/>
              <a:t>Monitor</a:t>
            </a:r>
          </a:p>
          <a:p>
            <a:r>
              <a:rPr lang="en-US" dirty="0" smtClean="0"/>
              <a:t>Printer</a:t>
            </a:r>
          </a:p>
          <a:p>
            <a:r>
              <a:rPr lang="en-US" dirty="0" smtClean="0"/>
              <a:t>Plotter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storage of data, numerical comparisons, arithmetic operations are performed on data to produce desired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ln w="19050">
            <a:noFill/>
          </a:ln>
        </p:spPr>
        <p:txBody>
          <a:bodyPr>
            <a:normAutofit/>
          </a:bodyPr>
          <a:lstStyle/>
          <a:p>
            <a:r>
              <a:rPr lang="en-US" sz="3200" dirty="0" smtClean="0"/>
              <a:t>Block diagram and Components of Computer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5029200"/>
          </a:xfrm>
          <a:noFill/>
          <a:ln w="19050">
            <a:noFill/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1800" dirty="0" smtClean="0"/>
              <a:t>Central Processing Unit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								      </a:t>
            </a:r>
            <a:r>
              <a:rPr lang="en-US" sz="1600" dirty="0" smtClean="0"/>
              <a:t>System Bus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1676400"/>
            <a:ext cx="2438400" cy="3886200"/>
          </a:xfrm>
          <a:prstGeom prst="round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1828800"/>
            <a:ext cx="19812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 smtClean="0"/>
              <a:t>Control Unit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1981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dirty="0" smtClean="0"/>
              <a:t>Arithmetic and logic Unit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3200400"/>
            <a:ext cx="1752600" cy="20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Registers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14400" y="4114800"/>
            <a:ext cx="1219200" cy="30480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14400" y="4572000"/>
            <a:ext cx="1219200" cy="304800"/>
          </a:xfrm>
          <a:prstGeom prst="rect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14400" y="3657600"/>
            <a:ext cx="365760" cy="9144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3657600"/>
            <a:ext cx="365760" cy="9144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14400" y="3886200"/>
            <a:ext cx="365760" cy="9144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600200" y="3886200"/>
            <a:ext cx="365760" cy="91440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124200" y="4343400"/>
            <a:ext cx="10972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Main Memory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0" y="4343400"/>
            <a:ext cx="10972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External Memory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019800" y="4343400"/>
            <a:ext cx="10972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Devices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467600" y="4343400"/>
            <a:ext cx="10972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Output Devices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1219597" y="5714603"/>
            <a:ext cx="457200" cy="794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447800" y="5943600"/>
            <a:ext cx="7391400" cy="762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2"/>
          </p:cNvCxnSpPr>
          <p:nvPr/>
        </p:nvCxnSpPr>
        <p:spPr>
          <a:xfrm rot="5400000">
            <a:off x="3157507" y="5428268"/>
            <a:ext cx="1015427" cy="1524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4579619" y="5478781"/>
            <a:ext cx="1066802" cy="1524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6027420" y="5478781"/>
            <a:ext cx="1066802" cy="1524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475220" y="5478781"/>
            <a:ext cx="1066802" cy="15241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2667000" y="24384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5105400" y="60198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954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The </a:t>
            </a:r>
            <a:r>
              <a:rPr lang="en-US" sz="2400" b="1" dirty="0" smtClean="0"/>
              <a:t>Block Diagram of Computer </a:t>
            </a:r>
            <a:r>
              <a:rPr lang="en-US" sz="2400" dirty="0" smtClean="0"/>
              <a:t>includes the general organization and interconnection of different units of computer as shown below: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828800"/>
            <a:ext cx="86868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 smtClean="0"/>
              <a:t>Central Processing Unit(CPU)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600" dirty="0" smtClean="0"/>
              <a:t>carries out computation and has overall control of the computer.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Main Memory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stores programs and data while computer is running.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800" b="1" dirty="0" smtClean="0"/>
              <a:t>External Memory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holds large quantities of information too large for storage in main memory.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800" b="1" dirty="0" smtClean="0"/>
              <a:t>Peripheral Devices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I/O devices which allow the computer to communicate with the outside world.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/>
              <a:t>System Bus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Allows communication between the component parts of the computer.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Possible transfers of information via system bus are:</a:t>
            </a:r>
          </a:p>
          <a:p>
            <a:r>
              <a:rPr lang="en-US" sz="2200" dirty="0" smtClean="0"/>
              <a:t>Data transmitted from main memory to CPU.</a:t>
            </a:r>
          </a:p>
          <a:p>
            <a:r>
              <a:rPr lang="en-US" sz="2200" dirty="0" smtClean="0"/>
              <a:t>Input data from keyboard travels from the device to main memory.</a:t>
            </a:r>
          </a:p>
          <a:p>
            <a:r>
              <a:rPr lang="en-US" sz="2200" dirty="0" smtClean="0"/>
              <a:t>Information from External Memory is transmitted to main memory.</a:t>
            </a:r>
            <a:endParaRPr lang="en-US" sz="22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267200"/>
            <a:ext cx="441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</TotalTime>
  <Words>282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Elements of Computer Processing System</vt:lpstr>
      <vt:lpstr>What is computer?</vt:lpstr>
      <vt:lpstr>The Basic Components</vt:lpstr>
      <vt:lpstr>Input devices : feed the computer with raw matter-facts or data.</vt:lpstr>
      <vt:lpstr>Output devices: processed data or information is sent to the output device connected to computer.</vt:lpstr>
      <vt:lpstr>Processing </vt:lpstr>
      <vt:lpstr>Block diagram and Components of Computer</vt:lpstr>
      <vt:lpstr>The Block Diagram of Computer includes the general organization and interconnection of different units of computer as shown below:</vt:lpstr>
      <vt:lpstr>  System Bus Allows communication between the component parts of the computer. </vt:lpstr>
      <vt:lpstr>CPU(Central Processing Unit)</vt:lpstr>
      <vt:lpstr>Main Components of CPU</vt:lpstr>
      <vt:lpstr>Registers: </vt:lpstr>
      <vt:lpstr>Characteristics of Computer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Computer Processing System</dc:title>
  <dc:creator>desktop</dc:creator>
  <cp:lastModifiedBy>desktop</cp:lastModifiedBy>
  <cp:revision>3</cp:revision>
  <dcterms:created xsi:type="dcterms:W3CDTF">2012-07-28T05:04:03Z</dcterms:created>
  <dcterms:modified xsi:type="dcterms:W3CDTF">2012-07-28T05:53:14Z</dcterms:modified>
</cp:coreProperties>
</file>